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8"/>
  </p:notesMasterIdLst>
  <p:sldIdLst>
    <p:sldId id="264" r:id="rId6"/>
    <p:sldId id="260" r:id="rId7"/>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8D"/>
    <a:srgbClr val="EE5340"/>
    <a:srgbClr val="63666A"/>
    <a:srgbClr val="008A95"/>
    <a:srgbClr val="A9C23F"/>
    <a:srgbClr val="008C95"/>
    <a:srgbClr val="EB603A"/>
    <a:srgbClr val="AACE39"/>
    <a:srgbClr val="BED865"/>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6327"/>
  </p:normalViewPr>
  <p:slideViewPr>
    <p:cSldViewPr snapToGrid="0" snapToObjects="1">
      <p:cViewPr varScale="1">
        <p:scale>
          <a:sx n="74" d="100"/>
          <a:sy n="74" d="100"/>
        </p:scale>
        <p:origin x="3354"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7420131-4E16-4E9C-8B34-F5C9F71FCD63}"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C495B8A-3D18-4E6A-A5CD-A42A99E6BC62}" type="slidenum">
              <a:rPr kumimoji="1" lang="ja-JP" altLang="en-US" smtClean="0"/>
              <a:t>‹#›</a:t>
            </a:fld>
            <a:endParaRPr kumimoji="1" lang="ja-JP" altLang="en-US"/>
          </a:p>
        </p:txBody>
      </p:sp>
    </p:spTree>
    <p:extLst>
      <p:ext uri="{BB962C8B-B14F-4D97-AF65-F5344CB8AC3E}">
        <p14:creationId xmlns:p14="http://schemas.microsoft.com/office/powerpoint/2010/main" val="889826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a:xfrm>
            <a:off x="2504143" y="9089459"/>
            <a:ext cx="2551390" cy="569240"/>
          </a:xfr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A5F43AAD-54F7-4032-9DD1-1ECDE2D98BF6}"/>
              </a:ext>
            </a:extLst>
          </p:cNvPr>
          <p:cNvPicPr>
            <a:picLocks noChangeAspect="1"/>
          </p:cNvPicPr>
          <p:nvPr userDrawn="1"/>
        </p:nvPicPr>
        <p:blipFill>
          <a:blip r:embed="rId2"/>
          <a:stretch>
            <a:fillRect/>
          </a:stretch>
        </p:blipFill>
        <p:spPr>
          <a:xfrm>
            <a:off x="3623" y="0"/>
            <a:ext cx="7556052" cy="10691813"/>
          </a:xfrm>
          <a:prstGeom prst="rect">
            <a:avLst/>
          </a:prstGeom>
        </p:spPr>
      </p:pic>
      <p:pic>
        <p:nvPicPr>
          <p:cNvPr id="9" name="図 8">
            <a:extLst>
              <a:ext uri="{FF2B5EF4-FFF2-40B4-BE49-F238E27FC236}">
                <a16:creationId xmlns:a16="http://schemas.microsoft.com/office/drawing/2014/main" id="{EE8995BD-20A4-46A1-96EE-1C843590B820}"/>
              </a:ext>
            </a:extLst>
          </p:cNvPr>
          <p:cNvPicPr>
            <a:picLocks noChangeAspect="1"/>
          </p:cNvPicPr>
          <p:nvPr userDrawn="1"/>
        </p:nvPicPr>
        <p:blipFill>
          <a:blip r:embed="rId3"/>
          <a:stretch>
            <a:fillRect/>
          </a:stretch>
        </p:blipFill>
        <p:spPr>
          <a:xfrm>
            <a:off x="3064793" y="9995450"/>
            <a:ext cx="612530" cy="330572"/>
          </a:xfrm>
          <a:prstGeom prst="rect">
            <a:avLst/>
          </a:prstGeom>
        </p:spPr>
      </p:pic>
      <p:pic>
        <p:nvPicPr>
          <p:cNvPr id="10" name="図 9" descr="ロゴ, 会社名&#10;&#10;自動的に生成された説明">
            <a:extLst>
              <a:ext uri="{FF2B5EF4-FFF2-40B4-BE49-F238E27FC236}">
                <a16:creationId xmlns:a16="http://schemas.microsoft.com/office/drawing/2014/main" id="{F53D8CBE-986A-446F-AC87-6B16B0635E71}"/>
              </a:ext>
            </a:extLst>
          </p:cNvPr>
          <p:cNvPicPr>
            <a:picLocks noChangeAspect="1"/>
          </p:cNvPicPr>
          <p:nvPr userDrawn="1"/>
        </p:nvPicPr>
        <p:blipFill>
          <a:blip r:embed="rId4"/>
          <a:stretch>
            <a:fillRect/>
          </a:stretch>
        </p:blipFill>
        <p:spPr>
          <a:xfrm>
            <a:off x="3922064" y="9983284"/>
            <a:ext cx="404821" cy="378066"/>
          </a:xfrm>
          <a:prstGeom prst="rect">
            <a:avLst/>
          </a:prstGeom>
        </p:spPr>
      </p:pic>
    </p:spTree>
    <p:extLst>
      <p:ext uri="{BB962C8B-B14F-4D97-AF65-F5344CB8AC3E}">
        <p14:creationId xmlns:p14="http://schemas.microsoft.com/office/powerpoint/2010/main" val="11880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125122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274198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0BDAD-FA98-4214-AC0B-B7EF5BC6C876}"/>
              </a:ext>
            </a:extLst>
          </p:cNvPr>
          <p:cNvSpPr>
            <a:spLocks noGrp="1"/>
          </p:cNvSpPr>
          <p:nvPr>
            <p:ph type="ctrTitle"/>
          </p:nvPr>
        </p:nvSpPr>
        <p:spPr>
          <a:xfrm>
            <a:off x="944563" y="1749425"/>
            <a:ext cx="5670550" cy="3722688"/>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82D34E-F8D4-4A64-996C-FDEFA37A218D}"/>
              </a:ext>
            </a:extLst>
          </p:cNvPr>
          <p:cNvSpPr>
            <a:spLocks noGrp="1"/>
          </p:cNvSpPr>
          <p:nvPr>
            <p:ph type="subTitle" idx="1"/>
          </p:nvPr>
        </p:nvSpPr>
        <p:spPr>
          <a:xfrm>
            <a:off x="944563" y="5614988"/>
            <a:ext cx="5670550" cy="25828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B22D1F1-8231-4473-8786-AC1C8FFC4C74}"/>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F120C9D1-E409-43EE-B6D4-727C553980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C3C0C1-91DB-479E-8DF1-B76DC81CDAD6}"/>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3832670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0F78FD-D512-4489-B10D-EE945C87FD63}"/>
              </a:ext>
            </a:extLst>
          </p:cNvPr>
          <p:cNvSpPr>
            <a:spLocks noGrp="1"/>
          </p:cNvSpPr>
          <p:nvPr>
            <p:ph type="title"/>
          </p:nvPr>
        </p:nvSpPr>
        <p:spPr>
          <a:xfrm>
            <a:off x="519113" y="569913"/>
            <a:ext cx="6521450" cy="2065337"/>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27A917-BAB9-4D45-B4D6-E6DDA808A688}"/>
              </a:ext>
            </a:extLst>
          </p:cNvPr>
          <p:cNvSpPr>
            <a:spLocks noGrp="1"/>
          </p:cNvSpPr>
          <p:nvPr>
            <p:ph idx="1"/>
          </p:nvPr>
        </p:nvSpPr>
        <p:spPr>
          <a:xfrm>
            <a:off x="519113" y="2846388"/>
            <a:ext cx="6521450" cy="678338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D8EC0-6048-4921-AC8D-069E4B29F4F2}"/>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868F9E33-8919-439C-BA75-221775BB5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8F34CD-412B-4DCC-8FB9-8CEF6306F3E0}"/>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386138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EAA029-EE61-4C9C-B853-928118959CE6}"/>
              </a:ext>
            </a:extLst>
          </p:cNvPr>
          <p:cNvSpPr>
            <a:spLocks noGrp="1"/>
          </p:cNvSpPr>
          <p:nvPr>
            <p:ph type="title"/>
          </p:nvPr>
        </p:nvSpPr>
        <p:spPr>
          <a:xfrm>
            <a:off x="515938" y="2665413"/>
            <a:ext cx="6519862" cy="4448175"/>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E03534-8CBF-4599-81BE-5981AD8ECE44}"/>
              </a:ext>
            </a:extLst>
          </p:cNvPr>
          <p:cNvSpPr>
            <a:spLocks noGrp="1"/>
          </p:cNvSpPr>
          <p:nvPr>
            <p:ph type="body" idx="1"/>
          </p:nvPr>
        </p:nvSpPr>
        <p:spPr>
          <a:xfrm>
            <a:off x="515938" y="7154863"/>
            <a:ext cx="6519862" cy="23383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FCF49F-51C5-4C38-858E-3D24770E8637}"/>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6DC2ABAB-CC7F-4CF3-B949-BD32A9AED7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FB560C-DB14-45D6-99C7-D09542FA0549}"/>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356386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1298E-1867-4EA7-B6FE-2BE4BB7678A5}"/>
              </a:ext>
            </a:extLst>
          </p:cNvPr>
          <p:cNvSpPr>
            <a:spLocks noGrp="1"/>
          </p:cNvSpPr>
          <p:nvPr>
            <p:ph type="title"/>
          </p:nvPr>
        </p:nvSpPr>
        <p:spPr>
          <a:xfrm>
            <a:off x="519113" y="569913"/>
            <a:ext cx="6521450" cy="2065337"/>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054F8E-0131-40D5-B5CA-847B1D08A984}"/>
              </a:ext>
            </a:extLst>
          </p:cNvPr>
          <p:cNvSpPr>
            <a:spLocks noGrp="1"/>
          </p:cNvSpPr>
          <p:nvPr>
            <p:ph sz="half" idx="1"/>
          </p:nvPr>
        </p:nvSpPr>
        <p:spPr>
          <a:xfrm>
            <a:off x="519113" y="2846388"/>
            <a:ext cx="3184525" cy="678338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B35BCBB-8E87-445F-A9DD-F1E10C52BC21}"/>
              </a:ext>
            </a:extLst>
          </p:cNvPr>
          <p:cNvSpPr>
            <a:spLocks noGrp="1"/>
          </p:cNvSpPr>
          <p:nvPr>
            <p:ph sz="half" idx="2"/>
          </p:nvPr>
        </p:nvSpPr>
        <p:spPr>
          <a:xfrm>
            <a:off x="3856038" y="2846388"/>
            <a:ext cx="3184525" cy="678338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885C17F-177B-48F4-8AA3-7D5110B62801}"/>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6" name="フッター プレースホルダー 5">
            <a:extLst>
              <a:ext uri="{FF2B5EF4-FFF2-40B4-BE49-F238E27FC236}">
                <a16:creationId xmlns:a16="http://schemas.microsoft.com/office/drawing/2014/main" id="{00C67BA1-B5D0-43EA-B43D-80ACFDFE95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21A57C-9E05-4A19-851F-1E058B079FB6}"/>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100607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21B02-DD6F-4286-B37D-466EBD59AC1C}"/>
              </a:ext>
            </a:extLst>
          </p:cNvPr>
          <p:cNvSpPr>
            <a:spLocks noGrp="1"/>
          </p:cNvSpPr>
          <p:nvPr>
            <p:ph type="title"/>
          </p:nvPr>
        </p:nvSpPr>
        <p:spPr>
          <a:xfrm>
            <a:off x="520700" y="569913"/>
            <a:ext cx="6519863" cy="2065337"/>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938E50-463D-438B-8269-0BBEE42111E5}"/>
              </a:ext>
            </a:extLst>
          </p:cNvPr>
          <p:cNvSpPr>
            <a:spLocks noGrp="1"/>
          </p:cNvSpPr>
          <p:nvPr>
            <p:ph type="body" idx="1"/>
          </p:nvPr>
        </p:nvSpPr>
        <p:spPr>
          <a:xfrm>
            <a:off x="520700" y="2620963"/>
            <a:ext cx="3198813" cy="12842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0171F6E-1FE6-4205-9AA1-E08FEAE0C07D}"/>
              </a:ext>
            </a:extLst>
          </p:cNvPr>
          <p:cNvSpPr>
            <a:spLocks noGrp="1"/>
          </p:cNvSpPr>
          <p:nvPr>
            <p:ph sz="half" idx="2"/>
          </p:nvPr>
        </p:nvSpPr>
        <p:spPr>
          <a:xfrm>
            <a:off x="520700" y="3905250"/>
            <a:ext cx="3198813" cy="57451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1C563EF-61A5-44D4-94D5-10C24E7B0422}"/>
              </a:ext>
            </a:extLst>
          </p:cNvPr>
          <p:cNvSpPr>
            <a:spLocks noGrp="1"/>
          </p:cNvSpPr>
          <p:nvPr>
            <p:ph type="body" sz="quarter" idx="3"/>
          </p:nvPr>
        </p:nvSpPr>
        <p:spPr>
          <a:xfrm>
            <a:off x="3827463" y="2620963"/>
            <a:ext cx="3213100" cy="12842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6A509D-1B83-474B-A63F-E001769AEF76}"/>
              </a:ext>
            </a:extLst>
          </p:cNvPr>
          <p:cNvSpPr>
            <a:spLocks noGrp="1"/>
          </p:cNvSpPr>
          <p:nvPr>
            <p:ph sz="quarter" idx="4"/>
          </p:nvPr>
        </p:nvSpPr>
        <p:spPr>
          <a:xfrm>
            <a:off x="3827463" y="3905250"/>
            <a:ext cx="3213100" cy="57451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CE152A9-74D6-43DE-865F-3A487700DA99}"/>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8" name="フッター プレースホルダー 7">
            <a:extLst>
              <a:ext uri="{FF2B5EF4-FFF2-40B4-BE49-F238E27FC236}">
                <a16:creationId xmlns:a16="http://schemas.microsoft.com/office/drawing/2014/main" id="{9E4270B5-4E06-4BD1-B756-D539016F4A8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540E89-5182-4226-B40F-12DDBDD0B523}"/>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292175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A5AB0-25BF-4A66-B4EE-D8B31FD75718}"/>
              </a:ext>
            </a:extLst>
          </p:cNvPr>
          <p:cNvSpPr>
            <a:spLocks noGrp="1"/>
          </p:cNvSpPr>
          <p:nvPr>
            <p:ph type="title"/>
          </p:nvPr>
        </p:nvSpPr>
        <p:spPr>
          <a:xfrm>
            <a:off x="519113" y="569913"/>
            <a:ext cx="6521450" cy="2065337"/>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516298-8703-468D-8474-5C7A0FA0E7F1}"/>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4" name="フッター プレースホルダー 3">
            <a:extLst>
              <a:ext uri="{FF2B5EF4-FFF2-40B4-BE49-F238E27FC236}">
                <a16:creationId xmlns:a16="http://schemas.microsoft.com/office/drawing/2014/main" id="{B1B54820-C1A1-4785-8977-26AAC7B88AC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F2F7FC7-5A03-4F02-8150-D9EC6173E623}"/>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143916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050120-8046-409C-BE53-A20D7E40E27C}"/>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3" name="フッター プレースホルダー 2">
            <a:extLst>
              <a:ext uri="{FF2B5EF4-FFF2-40B4-BE49-F238E27FC236}">
                <a16:creationId xmlns:a16="http://schemas.microsoft.com/office/drawing/2014/main" id="{7639455D-4BAC-400A-BF23-47B23EB0116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4D40EA1-2BD1-4141-9DF3-7FFB8E100B82}"/>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200897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EA7DA-9174-41B8-A20F-9FE4188B861B}"/>
              </a:ext>
            </a:extLst>
          </p:cNvPr>
          <p:cNvSpPr>
            <a:spLocks noGrp="1"/>
          </p:cNvSpPr>
          <p:nvPr>
            <p:ph type="title"/>
          </p:nvPr>
        </p:nvSpPr>
        <p:spPr>
          <a:xfrm>
            <a:off x="520700" y="712788"/>
            <a:ext cx="2438400" cy="249555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919452-0617-4D88-B735-A44B4B68F23C}"/>
              </a:ext>
            </a:extLst>
          </p:cNvPr>
          <p:cNvSpPr>
            <a:spLocks noGrp="1"/>
          </p:cNvSpPr>
          <p:nvPr>
            <p:ph idx="1"/>
          </p:nvPr>
        </p:nvSpPr>
        <p:spPr>
          <a:xfrm>
            <a:off x="3213100" y="1539875"/>
            <a:ext cx="3827463" cy="75977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CAFA71-72D1-44DB-9B1F-12B00885992D}"/>
              </a:ext>
            </a:extLst>
          </p:cNvPr>
          <p:cNvSpPr>
            <a:spLocks noGrp="1"/>
          </p:cNvSpPr>
          <p:nvPr>
            <p:ph type="body" sz="half" idx="2"/>
          </p:nvPr>
        </p:nvSpPr>
        <p:spPr>
          <a:xfrm>
            <a:off x="520700" y="3208338"/>
            <a:ext cx="2438400" cy="59420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B19AB9-A822-41E9-BD0E-BD02CD30B714}"/>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6" name="フッター プレースホルダー 5">
            <a:extLst>
              <a:ext uri="{FF2B5EF4-FFF2-40B4-BE49-F238E27FC236}">
                <a16:creationId xmlns:a16="http://schemas.microsoft.com/office/drawing/2014/main" id="{F83BC8D4-2FEC-4F2E-9A02-9EE8B3F4B2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CA04FC-9310-4832-AF13-3459F5FEA40E}"/>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399209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8C3E7D9B-FA2E-44F2-83E9-3CED51C187EB}"/>
              </a:ext>
            </a:extLst>
          </p:cNvPr>
          <p:cNvPicPr>
            <a:picLocks noChangeAspect="1"/>
          </p:cNvPicPr>
          <p:nvPr userDrawn="1"/>
        </p:nvPicPr>
        <p:blipFill>
          <a:blip r:embed="rId2"/>
          <a:stretch>
            <a:fillRect/>
          </a:stretch>
        </p:blipFill>
        <p:spPr>
          <a:xfrm>
            <a:off x="3064793" y="9995450"/>
            <a:ext cx="612530" cy="330572"/>
          </a:xfrm>
          <a:prstGeom prst="rect">
            <a:avLst/>
          </a:prstGeom>
        </p:spPr>
      </p:pic>
      <p:pic>
        <p:nvPicPr>
          <p:cNvPr id="10" name="図 9" descr="黒い背景と白い文字&#10;&#10;自動的に生成された説明">
            <a:extLst>
              <a:ext uri="{FF2B5EF4-FFF2-40B4-BE49-F238E27FC236}">
                <a16:creationId xmlns:a16="http://schemas.microsoft.com/office/drawing/2014/main" id="{E18B6CE4-7BF9-4FE2-9075-DD0DA581F80A}"/>
              </a:ext>
            </a:extLst>
          </p:cNvPr>
          <p:cNvPicPr>
            <a:picLocks noChangeAspect="1"/>
          </p:cNvPicPr>
          <p:nvPr userDrawn="1"/>
        </p:nvPicPr>
        <p:blipFill>
          <a:blip r:embed="rId3"/>
          <a:stretch>
            <a:fillRect/>
          </a:stretch>
        </p:blipFill>
        <p:spPr>
          <a:xfrm>
            <a:off x="0" y="-1"/>
            <a:ext cx="7556052" cy="10691813"/>
          </a:xfrm>
          <a:prstGeom prst="rect">
            <a:avLst/>
          </a:prstGeom>
        </p:spPr>
      </p:pic>
      <p:pic>
        <p:nvPicPr>
          <p:cNvPr id="12" name="図 11" descr="ロゴ, 会社名&#10;&#10;自動的に生成された説明">
            <a:extLst>
              <a:ext uri="{FF2B5EF4-FFF2-40B4-BE49-F238E27FC236}">
                <a16:creationId xmlns:a16="http://schemas.microsoft.com/office/drawing/2014/main" id="{7E4BDB1A-FEEE-4041-A7B3-CC3CA84D1204}"/>
              </a:ext>
            </a:extLst>
          </p:cNvPr>
          <p:cNvPicPr>
            <a:picLocks noChangeAspect="1"/>
          </p:cNvPicPr>
          <p:nvPr userDrawn="1"/>
        </p:nvPicPr>
        <p:blipFill>
          <a:blip r:embed="rId4"/>
          <a:stretch>
            <a:fillRect/>
          </a:stretch>
        </p:blipFill>
        <p:spPr>
          <a:xfrm>
            <a:off x="3922064" y="9983284"/>
            <a:ext cx="404821" cy="378066"/>
          </a:xfrm>
          <a:prstGeom prst="rect">
            <a:avLst/>
          </a:prstGeom>
        </p:spPr>
      </p:pic>
    </p:spTree>
    <p:extLst>
      <p:ext uri="{BB962C8B-B14F-4D97-AF65-F5344CB8AC3E}">
        <p14:creationId xmlns:p14="http://schemas.microsoft.com/office/powerpoint/2010/main" val="919321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90A8BA-7C78-4EAD-9910-6B8C00335644}"/>
              </a:ext>
            </a:extLst>
          </p:cNvPr>
          <p:cNvSpPr>
            <a:spLocks noGrp="1"/>
          </p:cNvSpPr>
          <p:nvPr>
            <p:ph type="title"/>
          </p:nvPr>
        </p:nvSpPr>
        <p:spPr>
          <a:xfrm>
            <a:off x="520700" y="712788"/>
            <a:ext cx="2438400" cy="249555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F19DB41-ACB9-4485-BF1B-41969CB8003B}"/>
              </a:ext>
            </a:extLst>
          </p:cNvPr>
          <p:cNvSpPr>
            <a:spLocks noGrp="1"/>
          </p:cNvSpPr>
          <p:nvPr>
            <p:ph type="pic" idx="1"/>
          </p:nvPr>
        </p:nvSpPr>
        <p:spPr>
          <a:xfrm>
            <a:off x="3213100" y="1539875"/>
            <a:ext cx="3827463" cy="7597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F705D11-A14F-4436-AE82-65EA94B08316}"/>
              </a:ext>
            </a:extLst>
          </p:cNvPr>
          <p:cNvSpPr>
            <a:spLocks noGrp="1"/>
          </p:cNvSpPr>
          <p:nvPr>
            <p:ph type="body" sz="half" idx="2"/>
          </p:nvPr>
        </p:nvSpPr>
        <p:spPr>
          <a:xfrm>
            <a:off x="520700" y="3208338"/>
            <a:ext cx="2438400" cy="59420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389A058-C93F-4B51-B526-D9D43F36A22F}"/>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6" name="フッター プレースホルダー 5">
            <a:extLst>
              <a:ext uri="{FF2B5EF4-FFF2-40B4-BE49-F238E27FC236}">
                <a16:creationId xmlns:a16="http://schemas.microsoft.com/office/drawing/2014/main" id="{AAFD07D7-26F1-4A43-A6D5-EB10B7BA7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327376-248B-48FB-B0B6-F0E3DEEB231B}"/>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742562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8316B-2CC1-4785-93D2-A1E93B5EE504}"/>
              </a:ext>
            </a:extLst>
          </p:cNvPr>
          <p:cNvSpPr>
            <a:spLocks noGrp="1"/>
          </p:cNvSpPr>
          <p:nvPr>
            <p:ph type="title"/>
          </p:nvPr>
        </p:nvSpPr>
        <p:spPr>
          <a:xfrm>
            <a:off x="519113" y="569913"/>
            <a:ext cx="6521450" cy="2065337"/>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A38D9D-20D2-4CD8-A8F4-A25D8D4A1AD4}"/>
              </a:ext>
            </a:extLst>
          </p:cNvPr>
          <p:cNvSpPr>
            <a:spLocks noGrp="1"/>
          </p:cNvSpPr>
          <p:nvPr>
            <p:ph type="body" orient="vert" idx="1"/>
          </p:nvPr>
        </p:nvSpPr>
        <p:spPr>
          <a:xfrm>
            <a:off x="519113" y="2846388"/>
            <a:ext cx="6521450" cy="6783387"/>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020FBE-5ABE-43A1-B4B8-DA11E154D193}"/>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0D4F3006-140C-475C-81CA-FE07A7D9B2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F30116-4F57-4518-B125-88155E479DCB}"/>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4171105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171EEFA-9239-4E8E-BCB3-BE4A58D300C7}"/>
              </a:ext>
            </a:extLst>
          </p:cNvPr>
          <p:cNvSpPr>
            <a:spLocks noGrp="1"/>
          </p:cNvSpPr>
          <p:nvPr>
            <p:ph type="title" orient="vert"/>
          </p:nvPr>
        </p:nvSpPr>
        <p:spPr>
          <a:xfrm>
            <a:off x="5410200" y="569913"/>
            <a:ext cx="1630363" cy="9059862"/>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6E4992-1102-4EE6-A758-E37F974C65EB}"/>
              </a:ext>
            </a:extLst>
          </p:cNvPr>
          <p:cNvSpPr>
            <a:spLocks noGrp="1"/>
          </p:cNvSpPr>
          <p:nvPr>
            <p:ph type="body" orient="vert" idx="1"/>
          </p:nvPr>
        </p:nvSpPr>
        <p:spPr>
          <a:xfrm>
            <a:off x="519113" y="569913"/>
            <a:ext cx="4738687" cy="905986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16DC9D-C1C0-4428-984F-326F2EE0D7BC}"/>
              </a:ext>
            </a:extLst>
          </p:cNvPr>
          <p:cNvSpPr>
            <a:spLocks noGrp="1"/>
          </p:cNvSpPr>
          <p:nvPr>
            <p:ph type="dt" sz="half" idx="10"/>
          </p:nvPr>
        </p:nvSpPr>
        <p:spPr>
          <a:xfrm>
            <a:off x="519113" y="9909175"/>
            <a:ext cx="1701800" cy="569913"/>
          </a:xfrm>
          <a:prstGeom prst="rect">
            <a:avLst/>
          </a:prstGeom>
        </p:spPr>
        <p:txBody>
          <a:bodyPr/>
          <a:lstStyle/>
          <a:p>
            <a:fld id="{4728D866-4C0E-4944-ADE3-BCC43303F35E}" type="datetimeFigureOut">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5D868A1F-1B77-4E28-AC1E-90993F7166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31ADAE-228C-420E-A735-649E13F30417}"/>
              </a:ext>
            </a:extLst>
          </p:cNvPr>
          <p:cNvSpPr>
            <a:spLocks noGrp="1"/>
          </p:cNvSpPr>
          <p:nvPr>
            <p:ph type="sldNum" sz="quarter" idx="12"/>
          </p:nvPr>
        </p:nvSpPr>
        <p:spPr>
          <a:xfrm>
            <a:off x="5338763" y="9909175"/>
            <a:ext cx="1701800" cy="569913"/>
          </a:xfrm>
          <a:prstGeom prst="rect">
            <a:avLst/>
          </a:prstGeom>
        </p:spPr>
        <p:txBody>
          <a:bodyPr/>
          <a:lstStyle/>
          <a:p>
            <a:fld id="{80DD3D6B-1F9B-41EF-B524-307D8DB5723A}" type="slidenum">
              <a:rPr kumimoji="1" lang="ja-JP" altLang="en-US" smtClean="0"/>
              <a:t>‹#›</a:t>
            </a:fld>
            <a:endParaRPr kumimoji="1" lang="ja-JP" altLang="en-US"/>
          </a:p>
        </p:txBody>
      </p:sp>
    </p:spTree>
    <p:extLst>
      <p:ext uri="{BB962C8B-B14F-4D97-AF65-F5344CB8AC3E}">
        <p14:creationId xmlns:p14="http://schemas.microsoft.com/office/powerpoint/2010/main" val="326387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208509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282876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235741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185026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236604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354925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94D71E-EEC4-A04D-AB2D-52D684436D91}" type="datetimeFigureOut">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326086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094D71E-EEC4-A04D-AB2D-52D684436D91}" type="datetimeFigureOut">
              <a:rPr kumimoji="1" lang="ja-JP" altLang="en-US" smtClean="0"/>
              <a:t>2021/8/23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F9F7F4D-E246-F143-89A9-1EC7D0ED0261}" type="slidenum">
              <a:rPr kumimoji="1" lang="ja-JP" altLang="en-US" smtClean="0"/>
              <a:t>‹#›</a:t>
            </a:fld>
            <a:endParaRPr kumimoji="1" lang="ja-JP" altLang="en-US"/>
          </a:p>
        </p:txBody>
      </p:sp>
    </p:spTree>
    <p:extLst>
      <p:ext uri="{BB962C8B-B14F-4D97-AF65-F5344CB8AC3E}">
        <p14:creationId xmlns:p14="http://schemas.microsoft.com/office/powerpoint/2010/main" val="398302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8BAF03FB-E2A9-41D0-AD1B-5196935BC650}"/>
              </a:ext>
            </a:extLst>
          </p:cNvPr>
          <p:cNvSpPr>
            <a:spLocks noGrp="1"/>
          </p:cNvSpPr>
          <p:nvPr>
            <p:ph type="ftr" sz="quarter" idx="3"/>
          </p:nvPr>
        </p:nvSpPr>
        <p:spPr>
          <a:xfrm>
            <a:off x="2503488" y="9909175"/>
            <a:ext cx="2552700"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17587260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ds-medical.webcdn.stream.ne.jp/zoomhowto/howto.pdf" TargetMode="External"/><Relationship Id="rId13"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BAED5A6-2C42-924A-A04B-78038FF91A11}"/>
              </a:ext>
            </a:extLst>
          </p:cNvPr>
          <p:cNvPicPr>
            <a:picLocks noChangeAspect="1"/>
          </p:cNvPicPr>
          <p:nvPr/>
        </p:nvPicPr>
        <p:blipFill>
          <a:blip r:embed="rId2"/>
          <a:stretch>
            <a:fillRect/>
          </a:stretch>
        </p:blipFill>
        <p:spPr>
          <a:xfrm>
            <a:off x="2950439" y="560037"/>
            <a:ext cx="1594186" cy="477001"/>
          </a:xfrm>
          <a:prstGeom prst="rect">
            <a:avLst/>
          </a:prstGeom>
        </p:spPr>
      </p:pic>
      <p:sp>
        <p:nvSpPr>
          <p:cNvPr id="31" name="タイトル 15">
            <a:extLst>
              <a:ext uri="{FF2B5EF4-FFF2-40B4-BE49-F238E27FC236}">
                <a16:creationId xmlns:a16="http://schemas.microsoft.com/office/drawing/2014/main" id="{5F73C3A3-7DD9-4CFE-8930-5A17C233B7D2}"/>
              </a:ext>
            </a:extLst>
          </p:cNvPr>
          <p:cNvSpPr txBox="1">
            <a:spLocks/>
          </p:cNvSpPr>
          <p:nvPr/>
        </p:nvSpPr>
        <p:spPr>
          <a:xfrm>
            <a:off x="67787" y="1257300"/>
            <a:ext cx="7424100" cy="877842"/>
          </a:xfrm>
          <a:prstGeom prst="rect">
            <a:avLst/>
          </a:prstGeom>
        </p:spPr>
        <p:txBody>
          <a:bodyPr vert="horz" lIns="0" tIns="0" rIns="0" bIns="0" rtlCol="0" anchor="t" anchorCtr="0">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r>
              <a:rPr lang="ja-JP" altLang="en-US" sz="3100" b="1" u="sng" dirty="0">
                <a:solidFill>
                  <a:srgbClr val="00858D"/>
                </a:solidFill>
                <a:latin typeface="メイリオ" panose="020B0604030504040204" pitchFamily="50" charset="-128"/>
                <a:ea typeface="メイリオ" panose="020B0604030504040204" pitchFamily="50" charset="-128"/>
                <a:cs typeface="Gotham Book" pitchFamily="2" charset="0"/>
              </a:rPr>
              <a:t>かかりつけ医のための</a:t>
            </a:r>
            <a:endParaRPr lang="en-US" altLang="ja-JP" sz="3100" b="1" u="sng" dirty="0">
              <a:solidFill>
                <a:srgbClr val="00858D"/>
              </a:solidFill>
              <a:latin typeface="メイリオ" panose="020B0604030504040204" pitchFamily="50" charset="-128"/>
              <a:ea typeface="メイリオ" panose="020B0604030504040204" pitchFamily="50" charset="-128"/>
              <a:cs typeface="Gotham Book" pitchFamily="2" charset="0"/>
            </a:endParaRPr>
          </a:p>
          <a:p>
            <a:r>
              <a:rPr lang="ja-JP" altLang="en-US" sz="3100" b="1" u="sng" dirty="0">
                <a:solidFill>
                  <a:srgbClr val="00858D"/>
                </a:solidFill>
                <a:latin typeface="メイリオ" panose="020B0604030504040204" pitchFamily="50" charset="-128"/>
                <a:ea typeface="メイリオ" panose="020B0604030504040204" pitchFamily="50" charset="-128"/>
                <a:cs typeface="Gotham Book" pitchFamily="2" charset="0"/>
              </a:rPr>
              <a:t>片頭痛診療スキルアップ</a:t>
            </a:r>
            <a:r>
              <a:rPr lang="en-US" altLang="ja-JP" sz="3100" b="1" u="sng" dirty="0">
                <a:solidFill>
                  <a:srgbClr val="00858D"/>
                </a:solidFill>
                <a:latin typeface="メイリオ" panose="020B0604030504040204" pitchFamily="50" charset="-128"/>
                <a:ea typeface="メイリオ" panose="020B0604030504040204" pitchFamily="50" charset="-128"/>
                <a:cs typeface="Gotham Book" pitchFamily="2" charset="0"/>
              </a:rPr>
              <a:t>WEB</a:t>
            </a:r>
            <a:r>
              <a:rPr lang="ja-JP" altLang="en-US" sz="3100" b="1" u="sng" dirty="0">
                <a:solidFill>
                  <a:srgbClr val="00858D"/>
                </a:solidFill>
                <a:latin typeface="メイリオ" panose="020B0604030504040204" pitchFamily="50" charset="-128"/>
                <a:ea typeface="メイリオ" panose="020B0604030504040204" pitchFamily="50" charset="-128"/>
                <a:cs typeface="Gotham Book" pitchFamily="2" charset="0"/>
              </a:rPr>
              <a:t>セミナー</a:t>
            </a:r>
            <a:endParaRPr lang="ja-JP" altLang="en-US" sz="3100" b="1" u="sng" dirty="0">
              <a:solidFill>
                <a:srgbClr val="00858D"/>
              </a:solidFill>
              <a:latin typeface="メイリオ" panose="020B0604030504040204" pitchFamily="50" charset="-128"/>
              <a:ea typeface="メイリオ" panose="020B0604030504040204" pitchFamily="50" charset="-128"/>
            </a:endParaRPr>
          </a:p>
        </p:txBody>
      </p:sp>
      <p:sp>
        <p:nvSpPr>
          <p:cNvPr id="29" name="テキスト ボックス 2">
            <a:extLst>
              <a:ext uri="{FF2B5EF4-FFF2-40B4-BE49-F238E27FC236}">
                <a16:creationId xmlns:a16="http://schemas.microsoft.com/office/drawing/2014/main" id="{7CDE69B5-1197-481D-B2BD-43BE015D3A58}"/>
              </a:ext>
            </a:extLst>
          </p:cNvPr>
          <p:cNvSpPr txBox="1">
            <a:spLocks noChangeArrowheads="1"/>
          </p:cNvSpPr>
          <p:nvPr/>
        </p:nvSpPr>
        <p:spPr bwMode="auto">
          <a:xfrm>
            <a:off x="530952" y="7973520"/>
            <a:ext cx="6781124" cy="261610"/>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a:spAutoFit/>
          </a:bodyPr>
          <a:lstStyle/>
          <a:p>
            <a:pPr marL="0" marR="0" lvl="0" indent="0" algn="ctr" defTabSz="914373" eaLnBrk="1" fontAlgn="auto" latinLnBrk="0" hangingPunct="1">
              <a:lnSpc>
                <a:spcPct val="100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お申し込み、ご視聴に関するご案内　</a:t>
            </a:r>
            <a:r>
              <a:rPr kumimoji="0" lang="en-US" altLang="ja-JP"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0"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本セミナーは</a:t>
            </a:r>
            <a:r>
              <a:rPr kumimoji="0" 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0"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を用いた</a:t>
            </a:r>
            <a:r>
              <a:rPr kumimoji="0" 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WEB</a:t>
            </a:r>
            <a:r>
              <a:rPr kumimoji="0"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セミナーとなります</a:t>
            </a:r>
            <a:endParaRPr kumimoji="0"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2" name="図 31">
            <a:extLst>
              <a:ext uri="{FF2B5EF4-FFF2-40B4-BE49-F238E27FC236}">
                <a16:creationId xmlns:a16="http://schemas.microsoft.com/office/drawing/2014/main" id="{D19D4A23-84E7-4DDB-9F46-DC9472ECF7A4}"/>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6615" b="31150"/>
          <a:stretch/>
        </p:blipFill>
        <p:spPr>
          <a:xfrm>
            <a:off x="4251401" y="7973069"/>
            <a:ext cx="663889" cy="219471"/>
          </a:xfrm>
          <a:prstGeom prst="rect">
            <a:avLst/>
          </a:prstGeom>
        </p:spPr>
      </p:pic>
      <p:sp>
        <p:nvSpPr>
          <p:cNvPr id="37" name="角丸四角形 26">
            <a:extLst>
              <a:ext uri="{FF2B5EF4-FFF2-40B4-BE49-F238E27FC236}">
                <a16:creationId xmlns:a16="http://schemas.microsoft.com/office/drawing/2014/main" id="{14501452-AC11-4DDB-B1CE-63CEFB127E30}"/>
              </a:ext>
            </a:extLst>
          </p:cNvPr>
          <p:cNvSpPr/>
          <p:nvPr/>
        </p:nvSpPr>
        <p:spPr>
          <a:xfrm>
            <a:off x="97211" y="4203969"/>
            <a:ext cx="2455490" cy="303740"/>
          </a:xfrm>
          <a:prstGeom prst="roundRect">
            <a:avLst/>
          </a:prstGeom>
          <a:solidFill>
            <a:srgbClr val="FFC000"/>
          </a:solidFill>
          <a:ln w="12700" cap="flat" cmpd="sng" algn="ctr">
            <a:noFill/>
            <a:prstDash val="solid"/>
            <a:miter lim="800000"/>
          </a:ln>
          <a:effectLst/>
        </p:spPr>
        <p:txBody>
          <a:bodyPr wrap="none" lIns="36000" tIns="36000" rIns="36000" bIns="36000" rtlCol="0" anchor="ctr" anchorCtr="1">
            <a:noAutofit/>
          </a:bodyPr>
          <a:lstStyle/>
          <a:p>
            <a:pPr marL="0" marR="0" lvl="0" indent="0" algn="ctr" defTabSz="91437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プログラム</a:t>
            </a:r>
          </a:p>
        </p:txBody>
      </p:sp>
      <p:sp>
        <p:nvSpPr>
          <p:cNvPr id="38" name="テキスト ボックス 37">
            <a:extLst>
              <a:ext uri="{FF2B5EF4-FFF2-40B4-BE49-F238E27FC236}">
                <a16:creationId xmlns:a16="http://schemas.microsoft.com/office/drawing/2014/main" id="{6422460A-6500-4DA6-8E3C-403119F48768}"/>
              </a:ext>
            </a:extLst>
          </p:cNvPr>
          <p:cNvSpPr txBox="1"/>
          <p:nvPr/>
        </p:nvSpPr>
        <p:spPr>
          <a:xfrm>
            <a:off x="-231825" y="6715724"/>
            <a:ext cx="7188372" cy="492443"/>
          </a:xfrm>
          <a:prstGeom prst="rect">
            <a:avLst/>
          </a:prstGeom>
        </p:spPr>
        <p:txBody>
          <a:bodyPr vert="horz" wrap="square" lIns="0" tIns="0" rIns="0" bIns="0" rtlCol="0" anchor="ctr" anchorCtr="0">
            <a:spAutoFit/>
          </a:bodyPr>
          <a:lstStyle/>
          <a:p>
            <a:pPr algn="ctr" defTabSz="914373"/>
            <a:endParaRPr lang="en-US" altLang="ja-JP" sz="1600" b="1" dirty="0">
              <a:solidFill>
                <a:prstClr val="black"/>
              </a:solidFill>
              <a:latin typeface="メイリオ" panose="020B0604030504040204" pitchFamily="50" charset="-128"/>
              <a:ea typeface="メイリオ" panose="020B0604030504040204" pitchFamily="50" charset="-128"/>
            </a:endParaRPr>
          </a:p>
          <a:p>
            <a:pPr algn="ctr" defTabSz="914373"/>
            <a:r>
              <a:rPr lang="ja-JP" altLang="en-US" sz="1600" b="1" dirty="0">
                <a:solidFill>
                  <a:prstClr val="black"/>
                </a:solidFill>
                <a:latin typeface="メイリオ" panose="020B0604030504040204" pitchFamily="50" charset="-128"/>
                <a:ea typeface="メイリオ" panose="020B0604030504040204" pitchFamily="50" charset="-128"/>
              </a:rPr>
              <a:t>　　　　　　　　　　　　　　演者：稲福内科医院　院長　稲福　徹也　先生　</a:t>
            </a:r>
          </a:p>
        </p:txBody>
      </p:sp>
      <p:sp>
        <p:nvSpPr>
          <p:cNvPr id="42" name="角丸四角形 26">
            <a:extLst>
              <a:ext uri="{FF2B5EF4-FFF2-40B4-BE49-F238E27FC236}">
                <a16:creationId xmlns:a16="http://schemas.microsoft.com/office/drawing/2014/main" id="{308C780D-ABF0-4C6F-AAC9-4B890166075A}"/>
              </a:ext>
            </a:extLst>
          </p:cNvPr>
          <p:cNvSpPr/>
          <p:nvPr/>
        </p:nvSpPr>
        <p:spPr>
          <a:xfrm>
            <a:off x="106178" y="5325359"/>
            <a:ext cx="1296154" cy="281006"/>
          </a:xfrm>
          <a:prstGeom prst="roundRect">
            <a:avLst>
              <a:gd name="adj" fmla="val 50000"/>
            </a:avLst>
          </a:prstGeom>
          <a:solidFill>
            <a:srgbClr val="FFC000"/>
          </a:solidFill>
          <a:ln w="12700" cap="flat" cmpd="sng" algn="ctr">
            <a:noFill/>
            <a:prstDash val="solid"/>
            <a:miter lim="800000"/>
          </a:ln>
          <a:effectLst/>
        </p:spPr>
        <p:txBody>
          <a:bodyPr wrap="none" lIns="36000" tIns="36000" rIns="36000" bIns="36000" rtlCol="0" anchor="ctr" anchorCtr="1">
            <a:noAutofit/>
          </a:bodyPr>
          <a:lstStyle/>
          <a:p>
            <a:pPr marL="0" marR="0" lvl="0" indent="0" algn="ctr" defTabSz="914373"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講　演</a:t>
            </a:r>
            <a:endParaRPr kumimoji="0" lang="en-US" altLang="ja-JP" sz="1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5" name="角丸四角形 26">
            <a:extLst>
              <a:ext uri="{FF2B5EF4-FFF2-40B4-BE49-F238E27FC236}">
                <a16:creationId xmlns:a16="http://schemas.microsoft.com/office/drawing/2014/main" id="{7050CD3C-0713-4424-9698-177D41172C77}"/>
              </a:ext>
            </a:extLst>
          </p:cNvPr>
          <p:cNvSpPr/>
          <p:nvPr/>
        </p:nvSpPr>
        <p:spPr>
          <a:xfrm>
            <a:off x="44573" y="4627241"/>
            <a:ext cx="1400935" cy="253926"/>
          </a:xfrm>
          <a:prstGeom prst="roundRect">
            <a:avLst>
              <a:gd name="adj" fmla="val 50000"/>
            </a:avLst>
          </a:prstGeom>
          <a:solidFill>
            <a:srgbClr val="FFC000"/>
          </a:solidFill>
          <a:ln w="12700" cap="flat" cmpd="sng" algn="ctr">
            <a:noFill/>
            <a:prstDash val="solid"/>
            <a:miter lim="800000"/>
          </a:ln>
          <a:effectLst/>
        </p:spPr>
        <p:txBody>
          <a:bodyPr wrap="none" lIns="36000" tIns="36000" rIns="36000" bIns="36000" rtlCol="0" anchor="ctr" anchorCtr="1">
            <a:noAutofit/>
          </a:bodyPr>
          <a:lstStyle/>
          <a:p>
            <a:pPr marL="0" marR="0" lvl="0" indent="0" algn="ctr" defTabSz="914373"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オープニング</a:t>
            </a:r>
            <a:endParaRPr kumimoji="0" lang="en-US" altLang="ja-JP" sz="1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6" name="角丸四角形 26">
            <a:extLst>
              <a:ext uri="{FF2B5EF4-FFF2-40B4-BE49-F238E27FC236}">
                <a16:creationId xmlns:a16="http://schemas.microsoft.com/office/drawing/2014/main" id="{ABFDE1F4-F6A5-4094-AB18-70EE02F27216}"/>
              </a:ext>
            </a:extLst>
          </p:cNvPr>
          <p:cNvSpPr/>
          <p:nvPr/>
        </p:nvSpPr>
        <p:spPr>
          <a:xfrm>
            <a:off x="53788" y="7327864"/>
            <a:ext cx="1400935" cy="253926"/>
          </a:xfrm>
          <a:prstGeom prst="roundRect">
            <a:avLst>
              <a:gd name="adj" fmla="val 50000"/>
            </a:avLst>
          </a:prstGeom>
          <a:solidFill>
            <a:srgbClr val="FFC000"/>
          </a:solidFill>
          <a:ln w="12700" cap="flat" cmpd="sng" algn="ctr">
            <a:noFill/>
            <a:prstDash val="solid"/>
            <a:miter lim="800000"/>
          </a:ln>
          <a:effectLst/>
        </p:spPr>
        <p:txBody>
          <a:bodyPr wrap="none" lIns="36000" tIns="36000" rIns="36000" bIns="36000" rtlCol="0" anchor="ctr" anchorCtr="1">
            <a:noAutofit/>
          </a:bodyPr>
          <a:lstStyle/>
          <a:p>
            <a:pPr marL="0" marR="0" lvl="0" indent="0" algn="ctr" defTabSz="914373"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クロージング</a:t>
            </a:r>
            <a:endParaRPr kumimoji="0" lang="en-US" altLang="ja-JP" sz="14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5DDF4318-FC43-4FEB-8924-7E2A637FD848}"/>
              </a:ext>
            </a:extLst>
          </p:cNvPr>
          <p:cNvSpPr/>
          <p:nvPr/>
        </p:nvSpPr>
        <p:spPr>
          <a:xfrm>
            <a:off x="1094995" y="4934463"/>
            <a:ext cx="5858436" cy="338554"/>
          </a:xfrm>
          <a:prstGeom prst="rect">
            <a:avLst/>
          </a:prstGeom>
        </p:spPr>
        <p:txBody>
          <a:bodyPr wrap="square">
            <a:spAutoFit/>
          </a:bodyPr>
          <a:lstStyle/>
          <a:p>
            <a:pPr marL="0" marR="0" lvl="0" indent="0" algn="r" defTabSz="914373"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首里城下町クリニック　院長　田名　毅　先生</a:t>
            </a:r>
          </a:p>
        </p:txBody>
      </p:sp>
      <p:sp>
        <p:nvSpPr>
          <p:cNvPr id="50" name="正方形/長方形 49">
            <a:extLst>
              <a:ext uri="{FF2B5EF4-FFF2-40B4-BE49-F238E27FC236}">
                <a16:creationId xmlns:a16="http://schemas.microsoft.com/office/drawing/2014/main" id="{9142BD9C-BAB8-4310-B933-164633613AD6}"/>
              </a:ext>
            </a:extLst>
          </p:cNvPr>
          <p:cNvSpPr/>
          <p:nvPr/>
        </p:nvSpPr>
        <p:spPr>
          <a:xfrm>
            <a:off x="-736101" y="6089117"/>
            <a:ext cx="8967266" cy="830997"/>
          </a:xfrm>
          <a:prstGeom prst="rect">
            <a:avLst/>
          </a:prstGeom>
        </p:spPr>
        <p:txBody>
          <a:bodyPr wrap="square">
            <a:spAutoFit/>
          </a:bodyPr>
          <a:lstStyle/>
          <a:p>
            <a:pPr algn="ctr" defTabSz="914373"/>
            <a:r>
              <a:rPr lang="ja-JP" altLang="en-US" sz="2400" b="1" dirty="0">
                <a:solidFill>
                  <a:prstClr val="black"/>
                </a:solidFill>
                <a:latin typeface="メイリオ" panose="020B0604030504040204" pitchFamily="50" charset="-128"/>
                <a:ea typeface="メイリオ" panose="020B0604030504040204" pitchFamily="50" charset="-128"/>
              </a:rPr>
              <a:t>片頭痛診療の基本と</a:t>
            </a:r>
            <a:endParaRPr lang="en-US" altLang="ja-JP" sz="2400" b="1" dirty="0">
              <a:solidFill>
                <a:prstClr val="black"/>
              </a:solidFill>
              <a:latin typeface="メイリオ" panose="020B0604030504040204" pitchFamily="50" charset="-128"/>
              <a:ea typeface="メイリオ" panose="020B0604030504040204" pitchFamily="50" charset="-128"/>
            </a:endParaRPr>
          </a:p>
          <a:p>
            <a:pPr algn="ctr" defTabSz="914373"/>
            <a:r>
              <a:rPr lang="ja-JP" altLang="en-US" sz="2400" b="1" dirty="0">
                <a:solidFill>
                  <a:prstClr val="black"/>
                </a:solidFill>
                <a:latin typeface="メイリオ" panose="020B0604030504040204" pitchFamily="50" charset="-128"/>
                <a:ea typeface="メイリオ" panose="020B0604030504040204" pitchFamily="50" charset="-128"/>
              </a:rPr>
              <a:t>ガルカネズマブによる治療の展望　</a:t>
            </a:r>
            <a:endParaRPr lang="en-US" altLang="ja-JP" sz="2400" b="1" dirty="0">
              <a:solidFill>
                <a:prstClr val="black"/>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2ECB34A9-8956-463C-B29B-A00812768EB5}"/>
              </a:ext>
            </a:extLst>
          </p:cNvPr>
          <p:cNvSpPr/>
          <p:nvPr/>
        </p:nvSpPr>
        <p:spPr>
          <a:xfrm>
            <a:off x="1324956" y="4591042"/>
            <a:ext cx="1604927" cy="276999"/>
          </a:xfrm>
          <a:prstGeom prst="rect">
            <a:avLst/>
          </a:prstGeom>
        </p:spPr>
        <p:txBody>
          <a:bodyPr wrap="none">
            <a:spAutoFit/>
          </a:bodyPr>
          <a:lstStyle/>
          <a:p>
            <a:pPr marL="0" marR="0" lvl="0" indent="0" defTabSz="914373"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0" lang="en-US" altLang="ja-JP"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19:00</a:t>
            </a:r>
            <a:r>
              <a:rPr kumimoji="0" lang="ja-JP" altLang="en-US"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0" lang="en-US" altLang="ja-JP"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19:05</a:t>
            </a:r>
            <a:r>
              <a:rPr kumimoji="0" lang="ja-JP" altLang="en-US"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0" lang="ja-JP" alt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FEB93B42-7426-4CA5-918E-DAF124269D91}"/>
              </a:ext>
            </a:extLst>
          </p:cNvPr>
          <p:cNvSpPr/>
          <p:nvPr/>
        </p:nvSpPr>
        <p:spPr>
          <a:xfrm>
            <a:off x="1324956" y="5315909"/>
            <a:ext cx="5128327" cy="276999"/>
          </a:xfrm>
          <a:prstGeom prst="rect">
            <a:avLst/>
          </a:prstGeom>
        </p:spPr>
        <p:txBody>
          <a:bodyPr wrap="none">
            <a:spAutoFit/>
          </a:bodyPr>
          <a:lstStyle/>
          <a:p>
            <a:pPr marL="0" marR="0" lvl="0" indent="0" defTabSz="914373"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（講演　</a:t>
            </a:r>
            <a:r>
              <a:rPr kumimoji="0" lang="en-US" altLang="ja-JP"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19:05</a:t>
            </a:r>
            <a:r>
              <a:rPr kumimoji="0"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ja-JP"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19:45[40</a:t>
            </a:r>
            <a:r>
              <a:rPr kumimoji="0"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分</a:t>
            </a:r>
            <a:r>
              <a:rPr kumimoji="0" lang="en-US" altLang="ja-JP"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質疑応答　</a:t>
            </a:r>
            <a:r>
              <a:rPr kumimoji="0" lang="en-US" altLang="ja-JP"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19:45</a:t>
            </a:r>
            <a:r>
              <a:rPr kumimoji="0"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ja-JP"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19:55[10</a:t>
            </a:r>
            <a:r>
              <a:rPr kumimoji="0"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分</a:t>
            </a:r>
            <a:r>
              <a:rPr kumimoji="0" lang="en-US" altLang="ja-JP"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0" lang="ja-JP" alt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4D066958-E2D5-46B7-ADB3-8B57B98C4916}"/>
              </a:ext>
            </a:extLst>
          </p:cNvPr>
          <p:cNvSpPr/>
          <p:nvPr/>
        </p:nvSpPr>
        <p:spPr>
          <a:xfrm>
            <a:off x="1391720" y="7303551"/>
            <a:ext cx="1604927" cy="276999"/>
          </a:xfrm>
          <a:prstGeom prst="rect">
            <a:avLst/>
          </a:prstGeom>
        </p:spPr>
        <p:txBody>
          <a:bodyPr wrap="none">
            <a:spAutoFit/>
          </a:bodyPr>
          <a:lstStyle/>
          <a:p>
            <a:pPr marL="0" marR="0" lvl="0" indent="0" defTabSz="914373"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0" lang="en-US" altLang="ja-JP"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19:55</a:t>
            </a:r>
            <a:r>
              <a:rPr kumimoji="0" lang="ja-JP" altLang="en-US"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b="1" kern="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20:00</a:t>
            </a:r>
            <a:r>
              <a:rPr kumimoji="0" lang="ja-JP" altLang="en-US" sz="12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0" lang="ja-JP" alt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20774C25-DBD1-4105-9831-EAA73608073A}"/>
              </a:ext>
            </a:extLst>
          </p:cNvPr>
          <p:cNvSpPr/>
          <p:nvPr/>
        </p:nvSpPr>
        <p:spPr>
          <a:xfrm>
            <a:off x="-743229" y="7561373"/>
            <a:ext cx="7741624" cy="338554"/>
          </a:xfrm>
          <a:prstGeom prst="rect">
            <a:avLst/>
          </a:prstGeom>
        </p:spPr>
        <p:txBody>
          <a:bodyPr wrap="square">
            <a:spAutoFit/>
          </a:bodyPr>
          <a:lstStyle/>
          <a:p>
            <a:pPr marL="0" marR="0" lvl="0" indent="0" algn="r" defTabSz="914373"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牧港クリニック　院長　平良　豊　先生</a:t>
            </a:r>
          </a:p>
        </p:txBody>
      </p:sp>
      <p:sp>
        <p:nvSpPr>
          <p:cNvPr id="57" name="テキスト ボックス 56">
            <a:extLst>
              <a:ext uri="{FF2B5EF4-FFF2-40B4-BE49-F238E27FC236}">
                <a16:creationId xmlns:a16="http://schemas.microsoft.com/office/drawing/2014/main" id="{7AFB75CC-37B2-4A04-9CB6-54DACD764399}"/>
              </a:ext>
            </a:extLst>
          </p:cNvPr>
          <p:cNvSpPr txBox="1"/>
          <p:nvPr/>
        </p:nvSpPr>
        <p:spPr>
          <a:xfrm>
            <a:off x="-1590051" y="5507602"/>
            <a:ext cx="9649984" cy="492443"/>
          </a:xfrm>
          <a:prstGeom prst="rect">
            <a:avLst/>
          </a:prstGeom>
        </p:spPr>
        <p:txBody>
          <a:bodyPr vert="horz" wrap="square" lIns="0" tIns="0" rIns="0" bIns="0" rtlCol="0" anchor="ctr" anchorCtr="0">
            <a:spAutoFit/>
          </a:bodyPr>
          <a:lstStyle/>
          <a:p>
            <a:pPr algn="ctr" defTabSz="914373"/>
            <a:endParaRPr lang="en-US" altLang="ja-JP" sz="1600" b="1" dirty="0">
              <a:solidFill>
                <a:prstClr val="black"/>
              </a:solidFill>
              <a:latin typeface="メイリオ" panose="020B0604030504040204" pitchFamily="50" charset="-128"/>
              <a:ea typeface="メイリオ" panose="020B0604030504040204" pitchFamily="50" charset="-128"/>
            </a:endParaRPr>
          </a:p>
          <a:p>
            <a:pPr algn="ctr" defTabSz="914373"/>
            <a:r>
              <a:rPr lang="ja-JP" altLang="en-US" sz="1600" b="1" dirty="0">
                <a:solidFill>
                  <a:prstClr val="black"/>
                </a:solidFill>
                <a:latin typeface="メイリオ" panose="020B0604030504040204" pitchFamily="50" charset="-128"/>
                <a:ea typeface="メイリオ" panose="020B0604030504040204" pitchFamily="50" charset="-128"/>
              </a:rPr>
              <a:t>　　　　　　　　　　　　　　座長：</a:t>
            </a:r>
            <a:r>
              <a:rPr lang="ja-JP" altLang="en-US" sz="1600" b="1" kern="0" dirty="0">
                <a:solidFill>
                  <a:prstClr val="black"/>
                </a:solidFill>
                <a:latin typeface="メイリオ" panose="020B0604030504040204" pitchFamily="50" charset="-128"/>
                <a:ea typeface="メイリオ" panose="020B0604030504040204" pitchFamily="50" charset="-128"/>
              </a:rPr>
              <a:t>山本クリニック　院長　山本　和儀　先生</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304FD01F-80EF-468C-A044-E96E2AA562E9}"/>
              </a:ext>
            </a:extLst>
          </p:cNvPr>
          <p:cNvSpPr/>
          <p:nvPr/>
        </p:nvSpPr>
        <p:spPr>
          <a:xfrm>
            <a:off x="453358" y="3019989"/>
            <a:ext cx="6319676" cy="1068318"/>
          </a:xfrm>
          <a:prstGeom prst="rect">
            <a:avLst/>
          </a:prstGeom>
          <a:noFill/>
          <a:ln w="38100">
            <a:solidFill>
              <a:srgbClr val="008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50000"/>
                    <a:lumOff val="50000"/>
                  </a:schemeClr>
                </a:solidFill>
                <a:latin typeface="メイリオ" panose="020B0604030504040204" pitchFamily="50" charset="-128"/>
                <a:ea typeface="メイリオ" panose="020B0604030504040204" pitchFamily="50" charset="-128"/>
              </a:rPr>
              <a:t>■日病薬病院薬学認定薬剤師（</a:t>
            </a:r>
            <a:r>
              <a:rPr lang="en-US" altLang="zh-TW" sz="1200" b="1" dirty="0">
                <a:solidFill>
                  <a:schemeClr val="tx1">
                    <a:lumMod val="50000"/>
                    <a:lumOff val="50000"/>
                  </a:schemeClr>
                </a:solidFill>
                <a:latin typeface="メイリオ" panose="020B0604030504040204" pitchFamily="50" charset="-128"/>
                <a:ea typeface="メイリオ" panose="020B0604030504040204" pitchFamily="50" charset="-128"/>
              </a:rPr>
              <a:t>Ⅴ</a:t>
            </a:r>
            <a:r>
              <a:rPr lang="zh-TW" altLang="en-US"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zh-TW" sz="1200" b="1" dirty="0">
                <a:solidFill>
                  <a:schemeClr val="tx1">
                    <a:lumMod val="50000"/>
                    <a:lumOff val="50000"/>
                  </a:schemeClr>
                </a:solidFill>
                <a:latin typeface="メイリオ" panose="020B0604030504040204" pitchFamily="50" charset="-128"/>
                <a:ea typeface="メイリオ" panose="020B0604030504040204" pitchFamily="50" charset="-128"/>
              </a:rPr>
              <a:t>Ⅱ</a:t>
            </a:r>
            <a:r>
              <a:rPr lang="zh-TW" altLang="en-US"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zh-TW" sz="1200" b="1" dirty="0">
                <a:solidFill>
                  <a:schemeClr val="tx1">
                    <a:lumMod val="50000"/>
                    <a:lumOff val="50000"/>
                  </a:schemeClr>
                </a:solidFill>
                <a:latin typeface="メイリオ" panose="020B0604030504040204" pitchFamily="50" charset="-128"/>
                <a:ea typeface="メイリオ" panose="020B0604030504040204" pitchFamily="50" charset="-128"/>
              </a:rPr>
              <a:t>0.5</a:t>
            </a:r>
            <a:r>
              <a:rPr lang="zh-TW"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単位</a:t>
            </a:r>
            <a:r>
              <a:rPr lang="ja-JP" altLang="en-US" sz="1200" b="1">
                <a:solidFill>
                  <a:schemeClr val="tx1">
                    <a:lumMod val="50000"/>
                    <a:lumOff val="50000"/>
                  </a:schemeClr>
                </a:solidFill>
                <a:latin typeface="メイリオ" panose="020B0604030504040204" pitchFamily="50" charset="-128"/>
                <a:ea typeface="メイリオ" panose="020B0604030504040204" pitchFamily="50" charset="-128"/>
              </a:rPr>
              <a:t>　</a:t>
            </a:r>
            <a:endParaRPr lang="zh-TW"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050" dirty="0">
                <a:solidFill>
                  <a:schemeClr val="tx1">
                    <a:lumMod val="50000"/>
                    <a:lumOff val="50000"/>
                  </a:schemeClr>
                </a:solidFill>
                <a:latin typeface="メイリオ" panose="020B0604030504040204" pitchFamily="50" charset="-128"/>
                <a:ea typeface="メイリオ" panose="020B0604030504040204" pitchFamily="50" charset="-128"/>
              </a:rPr>
              <a:t>　本研修会では参加ログ（ログイン、ログアウト時間）の取得と共に、キーワード提示の確認により行っています。参加ログに関しまして：合計の視聴時間まで算出しますので、開始～終了時まで確実な視聴をお願いいたします。キーワード確認に関しまして：研修中、３回のキーワードを提示します。研修終了後（期限：当日中）に下記の第一三共担当者までメールにて３つのキーワードをご回答頂きますようよろしくお願いいたします。</a:t>
            </a:r>
            <a:r>
              <a:rPr lang="en-US" altLang="ja-JP" sz="1050"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050" dirty="0">
                <a:solidFill>
                  <a:schemeClr val="tx1">
                    <a:lumMod val="50000"/>
                    <a:lumOff val="50000"/>
                  </a:schemeClr>
                </a:solidFill>
                <a:latin typeface="メイリオ" panose="020B0604030504040204" pitchFamily="50" charset="-128"/>
                <a:ea typeface="メイリオ" panose="020B0604030504040204" pitchFamily="50" charset="-128"/>
              </a:rPr>
              <a:t>単位取得シールは事務局よりご施設様宛に送付いたします。</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72605BB-CCF8-4230-9F51-BADC7E790AA3}"/>
              </a:ext>
            </a:extLst>
          </p:cNvPr>
          <p:cNvSpPr/>
          <p:nvPr/>
        </p:nvSpPr>
        <p:spPr>
          <a:xfrm>
            <a:off x="3026351" y="9978771"/>
            <a:ext cx="1691645" cy="458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FE78D227-7911-418C-AF0C-6B9FA280BEDF}"/>
              </a:ext>
            </a:extLst>
          </p:cNvPr>
          <p:cNvSpPr txBox="1"/>
          <p:nvPr/>
        </p:nvSpPr>
        <p:spPr>
          <a:xfrm>
            <a:off x="666318" y="9972043"/>
            <a:ext cx="6893357" cy="430887"/>
          </a:xfrm>
          <a:prstGeom prst="rect">
            <a:avLst/>
          </a:prstGeom>
          <a:solidFill>
            <a:schemeClr val="bg1"/>
          </a:solidFill>
        </p:spPr>
        <p:txBody>
          <a:bodyPr wrap="square" lIns="0" tIns="0" rIns="0" bIns="0" rtlCol="0" anchor="t" anchorCtr="0">
            <a:spAutoFit/>
          </a:bodyPr>
          <a:lstStyle/>
          <a:p>
            <a:pPr algn="ctr"/>
            <a:r>
              <a:rPr lang="ja-JP" altLang="en-US" sz="1400" b="1" dirty="0">
                <a:solidFill>
                  <a:prstClr val="black">
                    <a:lumMod val="75000"/>
                    <a:lumOff val="25000"/>
                  </a:prstClr>
                </a:solidFill>
                <a:latin typeface="メイリオ" panose="020B0604030504040204" pitchFamily="50" charset="-128"/>
                <a:ea typeface="メイリオ" panose="020B0604030504040204" pitchFamily="50" charset="-128"/>
                <a:cs typeface="Gotham Book" pitchFamily="2" charset="0"/>
              </a:rPr>
              <a:t>共催：沖縄県内科医会　</a:t>
            </a:r>
            <a:r>
              <a:rPr lang="zh-TW" altLang="en-US" sz="1400" b="1" dirty="0">
                <a:solidFill>
                  <a:prstClr val="black">
                    <a:lumMod val="75000"/>
                    <a:lumOff val="25000"/>
                  </a:prstClr>
                </a:solidFill>
                <a:latin typeface="メイリオ" panose="020B0604030504040204" pitchFamily="50" charset="-128"/>
                <a:ea typeface="メイリオ" panose="020B0604030504040204" pitchFamily="50" charset="-128"/>
                <a:cs typeface="Gotham Book" pitchFamily="2" charset="0"/>
              </a:rPr>
              <a:t>沖縄県精神科診療所協会</a:t>
            </a:r>
            <a:r>
              <a:rPr lang="ja-JP" altLang="en-US" sz="1400" b="1" dirty="0">
                <a:solidFill>
                  <a:prstClr val="black">
                    <a:lumMod val="75000"/>
                    <a:lumOff val="25000"/>
                  </a:prstClr>
                </a:solidFill>
                <a:latin typeface="メイリオ" panose="020B0604030504040204" pitchFamily="50" charset="-128"/>
                <a:ea typeface="メイリオ" panose="020B0604030504040204" pitchFamily="50" charset="-128"/>
                <a:cs typeface="Gotham Book" pitchFamily="2" charset="0"/>
              </a:rPr>
              <a:t>　沖縄県病院薬剤師会</a:t>
            </a:r>
            <a:endParaRPr lang="en-US" altLang="ja-JP" sz="1400" b="1" dirty="0">
              <a:solidFill>
                <a:prstClr val="black">
                  <a:lumMod val="75000"/>
                  <a:lumOff val="25000"/>
                </a:prstClr>
              </a:solidFill>
              <a:latin typeface="メイリオ" panose="020B0604030504040204" pitchFamily="50" charset="-128"/>
              <a:ea typeface="メイリオ" panose="020B0604030504040204" pitchFamily="50" charset="-128"/>
              <a:cs typeface="Gotham Book" pitchFamily="2" charset="0"/>
            </a:endParaRPr>
          </a:p>
          <a:p>
            <a:pPr algn="ctr"/>
            <a:r>
              <a:rPr lang="ja-JP" altLang="en-US" sz="1400" b="1" dirty="0">
                <a:solidFill>
                  <a:prstClr val="black">
                    <a:lumMod val="75000"/>
                    <a:lumOff val="25000"/>
                  </a:prstClr>
                </a:solidFill>
                <a:latin typeface="メイリオ" panose="020B0604030504040204" pitchFamily="50" charset="-128"/>
                <a:ea typeface="メイリオ" panose="020B0604030504040204" pitchFamily="50" charset="-128"/>
                <a:cs typeface="Gotham Book" pitchFamily="2" charset="0"/>
              </a:rPr>
              <a:t>沖縄県プライマリ・ケア研究会　</a:t>
            </a:r>
            <a:r>
              <a:rPr lang="ja-JP" altLang="en-US" sz="1200" b="1" dirty="0">
                <a:solidFill>
                  <a:prstClr val="black">
                    <a:lumMod val="75000"/>
                    <a:lumOff val="25000"/>
                  </a:prstClr>
                </a:solidFill>
                <a:latin typeface="メイリオ" panose="020B0604030504040204" pitchFamily="50" charset="-128"/>
                <a:ea typeface="メイリオ" panose="020B0604030504040204" pitchFamily="50" charset="-128"/>
                <a:cs typeface="Gotham Book" pitchFamily="2" charset="0"/>
              </a:rPr>
              <a:t>日本イーライリリー株式会社　　第一三共株式会社</a:t>
            </a:r>
            <a:endParaRPr lang="en-US" altLang="ja-JP" sz="1200" b="1" dirty="0">
              <a:solidFill>
                <a:prstClr val="black">
                  <a:lumMod val="75000"/>
                  <a:lumOff val="25000"/>
                </a:prstClr>
              </a:solidFill>
              <a:latin typeface="メイリオ" panose="020B0604030504040204" pitchFamily="50" charset="-128"/>
              <a:ea typeface="メイリオ" panose="020B0604030504040204" pitchFamily="50" charset="-128"/>
              <a:cs typeface="Gotham Book" pitchFamily="2" charset="0"/>
            </a:endParaRPr>
          </a:p>
        </p:txBody>
      </p:sp>
      <p:sp>
        <p:nvSpPr>
          <p:cNvPr id="5" name="テキスト ボックス 4">
            <a:extLst>
              <a:ext uri="{FF2B5EF4-FFF2-40B4-BE49-F238E27FC236}">
                <a16:creationId xmlns:a16="http://schemas.microsoft.com/office/drawing/2014/main" id="{F84BC2CB-AAD8-4BA8-B034-C2337B25A273}"/>
              </a:ext>
            </a:extLst>
          </p:cNvPr>
          <p:cNvSpPr txBox="1"/>
          <p:nvPr/>
        </p:nvSpPr>
        <p:spPr>
          <a:xfrm>
            <a:off x="689650" y="2135142"/>
            <a:ext cx="5724645" cy="861774"/>
          </a:xfrm>
          <a:prstGeom prst="rect">
            <a:avLst/>
          </a:prstGeom>
          <a:noFill/>
        </p:spPr>
        <p:txBody>
          <a:bodyPr wrap="none" rtlCol="0">
            <a:spAutoFit/>
          </a:bodyPr>
          <a:lstStyle/>
          <a:p>
            <a:pPr algn="ctr"/>
            <a:r>
              <a:rPr kumimoji="1" lang="ja-JP" altLang="en-US" sz="1600" dirty="0">
                <a:solidFill>
                  <a:schemeClr val="tx1">
                    <a:lumMod val="50000"/>
                    <a:lumOff val="50000"/>
                  </a:schemeClr>
                </a:solidFill>
              </a:rPr>
              <a:t>日時：</a:t>
            </a:r>
            <a:r>
              <a:rPr lang="en-US" altLang="ja-JP" sz="1600" b="1" dirty="0">
                <a:solidFill>
                  <a:srgbClr val="00858D"/>
                </a:solidFill>
                <a:latin typeface="メイリオ" panose="020B0604030504040204" pitchFamily="50" charset="-128"/>
                <a:ea typeface="メイリオ" panose="020B0604030504040204" pitchFamily="50" charset="-128"/>
                <a:cs typeface="Gotham Medium" pitchFamily="2" charset="0"/>
              </a:rPr>
              <a:t>2021</a:t>
            </a:r>
            <a:r>
              <a:rPr lang="ja-JP" altLang="en-US" sz="1600" b="1" dirty="0">
                <a:solidFill>
                  <a:srgbClr val="00858D"/>
                </a:solidFill>
                <a:latin typeface="メイリオ" panose="020B0604030504040204" pitchFamily="50" charset="-128"/>
                <a:ea typeface="メイリオ" panose="020B0604030504040204" pitchFamily="50" charset="-128"/>
                <a:cs typeface="Gotham Medium" pitchFamily="2" charset="0"/>
              </a:rPr>
              <a:t>年</a:t>
            </a:r>
            <a:r>
              <a:rPr lang="en-US" altLang="ja-JP" sz="1600" b="1" dirty="0">
                <a:solidFill>
                  <a:srgbClr val="00858D"/>
                </a:solidFill>
                <a:latin typeface="メイリオ" panose="020B0604030504040204" pitchFamily="50" charset="-128"/>
                <a:ea typeface="メイリオ" panose="020B0604030504040204" pitchFamily="50" charset="-128"/>
                <a:cs typeface="Gotham Medium" pitchFamily="2" charset="0"/>
              </a:rPr>
              <a:t>9</a:t>
            </a:r>
            <a:r>
              <a:rPr lang="ja-JP" altLang="en-US" sz="1600" b="1" dirty="0">
                <a:solidFill>
                  <a:srgbClr val="00858D"/>
                </a:solidFill>
                <a:latin typeface="メイリオ" panose="020B0604030504040204" pitchFamily="50" charset="-128"/>
                <a:ea typeface="メイリオ" panose="020B0604030504040204" pitchFamily="50" charset="-128"/>
                <a:cs typeface="Gotham Medium" pitchFamily="2" charset="0"/>
              </a:rPr>
              <a:t>月</a:t>
            </a:r>
            <a:r>
              <a:rPr lang="en-US" altLang="ja-JP" sz="1600" b="1" dirty="0">
                <a:solidFill>
                  <a:srgbClr val="00858D"/>
                </a:solidFill>
                <a:latin typeface="メイリオ" panose="020B0604030504040204" pitchFamily="50" charset="-128"/>
                <a:ea typeface="メイリオ" panose="020B0604030504040204" pitchFamily="50" charset="-128"/>
                <a:cs typeface="Gotham Medium" pitchFamily="2" charset="0"/>
              </a:rPr>
              <a:t>2</a:t>
            </a:r>
            <a:r>
              <a:rPr lang="ja-JP" altLang="en-US" sz="1600" b="1" dirty="0">
                <a:solidFill>
                  <a:srgbClr val="00858D"/>
                </a:solidFill>
                <a:latin typeface="メイリオ" panose="020B0604030504040204" pitchFamily="50" charset="-128"/>
                <a:ea typeface="メイリオ" panose="020B0604030504040204" pitchFamily="50" charset="-128"/>
                <a:cs typeface="Gotham Medium" pitchFamily="2" charset="0"/>
              </a:rPr>
              <a:t>日</a:t>
            </a:r>
            <a:r>
              <a:rPr lang="en-US" altLang="ja-JP" sz="1600" b="1" dirty="0">
                <a:solidFill>
                  <a:srgbClr val="00858D"/>
                </a:solidFill>
                <a:latin typeface="メイリオ" panose="020B0604030504040204" pitchFamily="50" charset="-128"/>
                <a:ea typeface="メイリオ" panose="020B0604030504040204" pitchFamily="50" charset="-128"/>
                <a:cs typeface="Meiryo UI" panose="020B0604030504040204" pitchFamily="50" charset="-128"/>
              </a:rPr>
              <a:t> 19:00- 20:00</a:t>
            </a:r>
            <a:r>
              <a:rPr kumimoji="1" lang="ja-JP" altLang="en-US" sz="1600" dirty="0">
                <a:solidFill>
                  <a:schemeClr val="tx1">
                    <a:lumMod val="50000"/>
                    <a:lumOff val="50000"/>
                  </a:schemeClr>
                </a:solidFill>
              </a:rPr>
              <a:t>　</a:t>
            </a:r>
            <a:endParaRPr kumimoji="1" lang="en-US" altLang="ja-JP" sz="1600" dirty="0">
              <a:solidFill>
                <a:schemeClr val="tx1">
                  <a:lumMod val="50000"/>
                  <a:lumOff val="50000"/>
                </a:schemeClr>
              </a:solidFill>
            </a:endParaRPr>
          </a:p>
          <a:p>
            <a:pPr algn="ctr"/>
            <a:r>
              <a:rPr kumimoji="1" lang="ja-JP" altLang="en-US" sz="1600" dirty="0">
                <a:solidFill>
                  <a:schemeClr val="tx1">
                    <a:lumMod val="50000"/>
                    <a:lumOff val="50000"/>
                  </a:schemeClr>
                </a:solidFill>
              </a:rPr>
              <a:t>場所：</a:t>
            </a:r>
            <a:r>
              <a:rPr lang="ja-JP" altLang="en-US" sz="1600" dirty="0">
                <a:solidFill>
                  <a:srgbClr val="00858D"/>
                </a:solidFill>
                <a:latin typeface="メイリオ" panose="020B0604030504040204" pitchFamily="50" charset="-128"/>
                <a:ea typeface="メイリオ" panose="020B0604030504040204" pitchFamily="50" charset="-128"/>
                <a:cs typeface="Gotham Medium" pitchFamily="2" charset="0"/>
              </a:rPr>
              <a:t>ご自宅や病院、診療所などからご視聴いただけます。</a:t>
            </a:r>
            <a:endParaRPr kumimoji="1" lang="en-US" altLang="ja-JP" sz="1600" dirty="0">
              <a:solidFill>
                <a:srgbClr val="00858D"/>
              </a:solidFill>
            </a:endParaRPr>
          </a:p>
          <a:p>
            <a:endParaRPr kumimoji="1" lang="ja-JP" altLang="en-US" dirty="0"/>
          </a:p>
        </p:txBody>
      </p:sp>
      <p:sp>
        <p:nvSpPr>
          <p:cNvPr id="3" name="正方形/長方形 2">
            <a:extLst>
              <a:ext uri="{FF2B5EF4-FFF2-40B4-BE49-F238E27FC236}">
                <a16:creationId xmlns:a16="http://schemas.microsoft.com/office/drawing/2014/main" id="{ACAF62D4-1CF4-45FE-AE5C-360B9AB56CAF}"/>
              </a:ext>
            </a:extLst>
          </p:cNvPr>
          <p:cNvSpPr/>
          <p:nvPr/>
        </p:nvSpPr>
        <p:spPr>
          <a:xfrm>
            <a:off x="453358" y="2699278"/>
            <a:ext cx="6319676" cy="276999"/>
          </a:xfrm>
          <a:prstGeom prst="rect">
            <a:avLst/>
          </a:prstGeom>
          <a:ln w="38100">
            <a:solidFill>
              <a:srgbClr val="00858D"/>
            </a:solidFill>
          </a:ln>
        </p:spPr>
        <p:txBody>
          <a:bodyPr wrap="square">
            <a:spAutoFit/>
          </a:bodyPr>
          <a:lstStyle/>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rPr>
              <a:t>■日本臨床内科医会生涯教育認定講座　</a:t>
            </a:r>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rPr>
              <a:t>5</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rPr>
              <a:t>単位</a:t>
            </a:r>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10F3F419-5095-4E3E-B115-B73E05BD4727}"/>
              </a:ext>
            </a:extLst>
          </p:cNvPr>
          <p:cNvSpPr/>
          <p:nvPr/>
        </p:nvSpPr>
        <p:spPr>
          <a:xfrm>
            <a:off x="556225" y="8359813"/>
            <a:ext cx="6775089" cy="1576368"/>
          </a:xfrm>
          <a:prstGeom prst="rect">
            <a:avLst/>
          </a:pr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373"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当会は</a:t>
            </a:r>
            <a:r>
              <a:rPr kumimoji="0" lang="ja-JP"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事前申し込み</a:t>
            </a: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が必要です。</a:t>
            </a:r>
            <a:endParaRPr kumimoji="0" lang="en-US"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373" eaLnBrk="1" fontAlgn="auto" latinLnBrk="0" hangingPunct="1">
              <a:lnSpc>
                <a:spcPct val="100000"/>
              </a:lnSpc>
              <a:spcBef>
                <a:spcPts val="0"/>
              </a:spcBef>
              <a:spcAft>
                <a:spcPts val="0"/>
              </a:spcAft>
              <a:buClrTx/>
              <a:buSzTx/>
              <a:buFontTx/>
              <a:buNone/>
              <a:tabLst/>
              <a:defRPr/>
            </a:pPr>
            <a:r>
              <a:rPr lang="ja-JP" altLang="en-US" sz="1100" b="1" kern="0" dirty="0">
                <a:solidFill>
                  <a:prstClr val="black"/>
                </a:solidFill>
                <a:latin typeface="メイリオ" panose="020B0604030504040204" pitchFamily="50" charset="-128"/>
                <a:ea typeface="メイリオ" panose="020B0604030504040204" pitchFamily="50" charset="-128"/>
              </a:rPr>
              <a:t>　</a:t>
            </a: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担当</a:t>
            </a:r>
            <a:r>
              <a:rPr kumimoji="0" lang="en-US"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MR</a:t>
            </a:r>
            <a:r>
              <a:rPr lang="ja-JP" altLang="en-US" sz="1100" b="1" kern="0" dirty="0">
                <a:solidFill>
                  <a:prstClr val="black"/>
                </a:solidFill>
                <a:latin typeface="メイリオ" panose="020B0604030504040204" pitchFamily="50" charset="-128"/>
                <a:ea typeface="メイリオ" panose="020B0604030504040204" pitchFamily="50" charset="-128"/>
              </a:rPr>
              <a:t>または</a:t>
            </a: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下記連絡先までご連絡をお願いします。右記の二次元コードからも申し込み可能です。</a:t>
            </a:r>
          </a:p>
          <a:p>
            <a:pPr marL="0" marR="0" lvl="0" indent="0" defTabSz="914373" eaLnBrk="1" fontAlgn="auto" latinLnBrk="0" hangingPunct="1">
              <a:lnSpc>
                <a:spcPct val="100000"/>
              </a:lnSpc>
              <a:spcBef>
                <a:spcPts val="0"/>
              </a:spcBef>
              <a:spcAft>
                <a:spcPts val="0"/>
              </a:spcAft>
              <a:buClrTx/>
              <a:buSzTx/>
              <a:buFontTx/>
              <a:buNone/>
              <a:tabLst/>
              <a:defRPr/>
            </a:pP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■個人（</a:t>
            </a:r>
            <a:r>
              <a:rPr kumimoji="0" lang="en-US"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PC</a:t>
            </a: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、スマートフォン等）でのご視聴をお願いいたします。 視聴方法は裏面をご参照下さい。</a:t>
            </a:r>
          </a:p>
          <a:p>
            <a:pPr marL="0" marR="0" lvl="0" indent="0" defTabSz="914373" eaLnBrk="1" fontAlgn="auto" latinLnBrk="0" hangingPunct="1">
              <a:lnSpc>
                <a:spcPct val="100000"/>
              </a:lnSpc>
              <a:spcBef>
                <a:spcPts val="0"/>
              </a:spcBef>
              <a:spcAft>
                <a:spcPts val="0"/>
              </a:spcAft>
              <a:buClrTx/>
              <a:buSzTx/>
              <a:buFontTx/>
              <a:buNone/>
              <a:tabLst/>
              <a:defRPr/>
            </a:pP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■参加者確認のため、ご視聴の際は必ず「ご氏名」をご入力下さい。</a:t>
            </a:r>
          </a:p>
          <a:p>
            <a:pPr marL="0" marR="0" lvl="0" indent="0" defTabSz="914373" eaLnBrk="1" fontAlgn="auto" latinLnBrk="0" hangingPunct="1">
              <a:lnSpc>
                <a:spcPct val="100000"/>
              </a:lnSpc>
              <a:spcBef>
                <a:spcPts val="0"/>
              </a:spcBef>
              <a:spcAft>
                <a:spcPts val="0"/>
              </a:spcAft>
              <a:buClrTx/>
              <a:buSzTx/>
              <a:buFontTx/>
              <a:buNone/>
              <a:tabLst/>
              <a:defRPr/>
            </a:pPr>
            <a:r>
              <a:rPr kumimoji="0" lang="ja-JP" altLang="ja-JP" sz="11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■ご不明な点がございましたら、下記メールアドレスにご連絡下さい。</a:t>
            </a:r>
          </a:p>
          <a:p>
            <a:pPr lvl="0" defTabSz="914373">
              <a:defRPr/>
            </a:pPr>
            <a:r>
              <a:rPr kumimoji="0" lang="ja-JP" altLang="ja-JP" sz="12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※連絡先：</a:t>
            </a:r>
            <a:r>
              <a:rPr lang="en-US" altLang="ja-JP" sz="1200" b="1" u="sng" kern="0" dirty="0">
                <a:solidFill>
                  <a:prstClr val="black"/>
                </a:solidFill>
                <a:latin typeface="メイリオ" panose="020B0604030504040204" pitchFamily="50" charset="-128"/>
                <a:ea typeface="メイリオ" panose="020B0604030504040204" pitchFamily="50" charset="-128"/>
              </a:rPr>
              <a:t>fukanoki.ayaka.y4@daiichisankyo.co.jp</a:t>
            </a:r>
            <a:r>
              <a:rPr kumimoji="0" lang="ja-JP" altLang="ja-JP" sz="1200" b="1" i="0" u="sng" strike="noStrike" kern="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rPr>
              <a:t>　</a:t>
            </a:r>
            <a:r>
              <a:rPr kumimoji="0" lang="ja-JP" altLang="ja-JP" sz="12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第一三共㈱</a:t>
            </a:r>
            <a:r>
              <a:rPr lang="ja-JP" altLang="en-US" sz="1200" b="1" u="sng" kern="0" dirty="0">
                <a:solidFill>
                  <a:prstClr val="black"/>
                </a:solidFill>
                <a:latin typeface="メイリオ" panose="020B0604030504040204" pitchFamily="50" charset="-128"/>
                <a:ea typeface="メイリオ" panose="020B0604030504040204" pitchFamily="50" charset="-128"/>
              </a:rPr>
              <a:t>本田文香</a:t>
            </a:r>
            <a:endParaRPr lang="en-US" altLang="ja-JP" sz="1200" b="1" u="sng" kern="0" dirty="0">
              <a:solidFill>
                <a:prstClr val="black"/>
              </a:solidFill>
              <a:latin typeface="メイリオ" panose="020B0604030504040204" pitchFamily="50" charset="-128"/>
              <a:ea typeface="メイリオ" panose="020B0604030504040204" pitchFamily="50" charset="-128"/>
            </a:endParaRPr>
          </a:p>
          <a:p>
            <a:pPr lvl="0" algn="ctr">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ご施設名・ご氏名を明記の上、ご連絡頂きます様、宜しくお願い申し上げます。</a:t>
            </a:r>
            <a:r>
              <a:rPr lang="ja-JP" altLang="en-US" sz="1100" kern="0" dirty="0">
                <a:solidFill>
                  <a:prstClr val="black"/>
                </a:solidFill>
                <a:latin typeface="メイリオ" panose="020B0604030504040204" pitchFamily="50" charset="-128"/>
                <a:ea typeface="メイリオ" panose="020B0604030504040204" pitchFamily="50" charset="-128"/>
              </a:rPr>
              <a:t>視聴時に登録いただきましたご施設名、ご芳名は医薬品及び医学薬学に関する情報提供のために利用させていただくことがございます。明記頂きましたにつきましては、本会の単位取得の目的以外で利用することはございません。</a:t>
            </a:r>
          </a:p>
        </p:txBody>
      </p:sp>
      <p:pic>
        <p:nvPicPr>
          <p:cNvPr id="7" name="図 6" descr="QR コード&#10;&#10;自動的に生成された説明">
            <a:extLst>
              <a:ext uri="{FF2B5EF4-FFF2-40B4-BE49-F238E27FC236}">
                <a16:creationId xmlns:a16="http://schemas.microsoft.com/office/drawing/2014/main" id="{EF452DAC-B864-473A-A23D-4B01DEE4C6FC}"/>
              </a:ext>
            </a:extLst>
          </p:cNvPr>
          <p:cNvPicPr>
            <a:picLocks noChangeAspect="1"/>
          </p:cNvPicPr>
          <p:nvPr/>
        </p:nvPicPr>
        <p:blipFill>
          <a:blip r:embed="rId4"/>
          <a:stretch>
            <a:fillRect/>
          </a:stretch>
        </p:blipFill>
        <p:spPr>
          <a:xfrm>
            <a:off x="6225022" y="8941031"/>
            <a:ext cx="456522" cy="456522"/>
          </a:xfrm>
          <a:prstGeom prst="rect">
            <a:avLst/>
          </a:prstGeom>
        </p:spPr>
      </p:pic>
    </p:spTree>
    <p:extLst>
      <p:ext uri="{BB962C8B-B14F-4D97-AF65-F5344CB8AC3E}">
        <p14:creationId xmlns:p14="http://schemas.microsoft.com/office/powerpoint/2010/main" val="402868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E961533-79F8-4811-B719-007CB873BE98" descr="4E961533-79F8-4811-B719-007CB873BE9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01" b="50546"/>
          <a:stretch/>
        </p:blipFill>
        <p:spPr bwMode="auto">
          <a:xfrm>
            <a:off x="4134347" y="1584627"/>
            <a:ext cx="2698069" cy="1698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タイトル 1"/>
          <p:cNvSpPr txBox="1">
            <a:spLocks/>
          </p:cNvSpPr>
          <p:nvPr/>
        </p:nvSpPr>
        <p:spPr>
          <a:xfrm>
            <a:off x="420290" y="741499"/>
            <a:ext cx="6719097" cy="319970"/>
          </a:xfrm>
          <a:prstGeom prst="rect">
            <a:avLst/>
          </a:prstGeom>
          <a:solidFill>
            <a:schemeClr val="tx1"/>
          </a:solidFill>
          <a:effectLst/>
        </p:spPr>
        <p:txBody>
          <a:bodyPr vert="horz" lIns="89588" tIns="44794" rIns="89588" bIns="44794" rtlCol="0" anchor="ctr" anchorCtr="0">
            <a:normAutofit lnSpcReduction="10000"/>
          </a:bodyPr>
          <a:lstStyle>
            <a:lvl1pPr algn="ctr" defTabSz="633108" rtl="0" eaLnBrk="1" latinLnBrk="0" hangingPunct="1">
              <a:lnSpc>
                <a:spcPct val="90000"/>
              </a:lnSpc>
              <a:spcBef>
                <a:spcPct val="0"/>
              </a:spcBef>
              <a:buNone/>
              <a:defRPr kumimoji="1" sz="4155" kern="1200">
                <a:solidFill>
                  <a:schemeClr val="tx1"/>
                </a:solidFill>
                <a:latin typeface="+mj-lt"/>
                <a:ea typeface="+mj-ea"/>
                <a:cs typeface="+mj-cs"/>
              </a:defRPr>
            </a:lvl1pPr>
          </a:lstStyle>
          <a:p>
            <a:pPr defTabSz="697875">
              <a:defRPr/>
            </a:pPr>
            <a:r>
              <a:rPr lang="en-US" altLang="ja-JP" sz="17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7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セミナーのお申し込み方法</a:t>
            </a:r>
          </a:p>
        </p:txBody>
      </p:sp>
      <p:sp>
        <p:nvSpPr>
          <p:cNvPr id="44" name="テキスト ボックス 43"/>
          <p:cNvSpPr txBox="1"/>
          <p:nvPr/>
        </p:nvSpPr>
        <p:spPr>
          <a:xfrm>
            <a:off x="3949987" y="1034970"/>
            <a:ext cx="2870330" cy="502958"/>
          </a:xfrm>
          <a:prstGeom prst="rect">
            <a:avLst/>
          </a:prstGeom>
          <a:noFill/>
        </p:spPr>
        <p:txBody>
          <a:bodyPr wrap="square" rtlCol="0">
            <a:spAutoFit/>
          </a:bodyPr>
          <a:lstStyle/>
          <a:p>
            <a:pPr defTabSz="812479">
              <a:defRPr/>
            </a:pPr>
            <a:r>
              <a:rPr lang="ja-JP" altLang="en-US" sz="1334"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③担当者宛</a:t>
            </a:r>
            <a:r>
              <a:rPr lang="ja-JP" altLang="en-US" sz="1334"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メール作成画面が起動</a:t>
            </a:r>
            <a:endParaRPr lang="en-US" altLang="ja-JP" sz="1334"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defTabSz="812479">
              <a:defRPr/>
            </a:pPr>
            <a:r>
              <a:rPr lang="ja-JP" altLang="en-US" sz="1334"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34"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します</a:t>
            </a:r>
          </a:p>
        </p:txBody>
      </p:sp>
      <p:sp>
        <p:nvSpPr>
          <p:cNvPr id="7" name="正方形/長方形 6"/>
          <p:cNvSpPr/>
          <p:nvPr/>
        </p:nvSpPr>
        <p:spPr>
          <a:xfrm>
            <a:off x="420290" y="3679219"/>
            <a:ext cx="6719098" cy="319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479">
              <a:defRPr/>
            </a:pPr>
            <a:r>
              <a:rPr lang="en-US" altLang="ja-JP" sz="17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7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セミナーご視聴方法</a:t>
            </a:r>
          </a:p>
        </p:txBody>
      </p:sp>
      <p:sp>
        <p:nvSpPr>
          <p:cNvPr id="50" name="テキスト ボックス 49"/>
          <p:cNvSpPr txBox="1"/>
          <p:nvPr/>
        </p:nvSpPr>
        <p:spPr>
          <a:xfrm>
            <a:off x="468654" y="2846955"/>
            <a:ext cx="3470643" cy="492122"/>
          </a:xfrm>
          <a:prstGeom prst="rect">
            <a:avLst/>
          </a:prstGeom>
          <a:noFill/>
          <a:ln w="19050">
            <a:solidFill>
              <a:schemeClr val="tx1"/>
            </a:solidFill>
          </a:ln>
        </p:spPr>
        <p:txBody>
          <a:bodyPr wrap="square" rtlCol="0">
            <a:spAutoFit/>
          </a:bodyPr>
          <a:lstStyle/>
          <a:p>
            <a:pPr defTabSz="812479">
              <a:defRPr/>
            </a:pPr>
            <a:r>
              <a:rPr lang="ja-JP" altLang="en-US" sz="114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二次元コード → メール送信にてお申し込み下さい</a:t>
            </a:r>
            <a:endParaRPr lang="en-US" altLang="ja-JP" sz="1143"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12479">
              <a:defRPr/>
            </a:pPr>
            <a:endParaRPr lang="en-US" altLang="ja-JP" sz="312"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12479">
              <a:defRPr/>
            </a:pPr>
            <a:r>
              <a:rPr lang="ja-JP" altLang="en-US" sz="114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後日、視聴</a:t>
            </a:r>
            <a:r>
              <a:rPr lang="en-US" altLang="ja-JP" sz="114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14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をお送り致します</a:t>
            </a:r>
            <a:endParaRPr lang="en-US" altLang="ja-JP" sz="114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二等辺三角形 25"/>
          <p:cNvSpPr/>
          <p:nvPr/>
        </p:nvSpPr>
        <p:spPr>
          <a:xfrm rot="5400000">
            <a:off x="1670202" y="1996209"/>
            <a:ext cx="682257" cy="270134"/>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812479">
              <a:defRPr/>
            </a:pPr>
            <a:endParaRPr lang="ja-JP" altLang="en-US" sz="1765">
              <a:solidFill>
                <a:prstClr val="white"/>
              </a:solidFill>
              <a:latin typeface="Calibri" panose="020F0502020204030204"/>
              <a:ea typeface="游ゴシック" panose="020B0400000000000000" pitchFamily="50" charset="-128"/>
            </a:endParaRPr>
          </a:p>
        </p:txBody>
      </p:sp>
      <p:grpSp>
        <p:nvGrpSpPr>
          <p:cNvPr id="6" name="グループ化 5"/>
          <p:cNvGrpSpPr/>
          <p:nvPr/>
        </p:nvGrpSpPr>
        <p:grpSpPr>
          <a:xfrm>
            <a:off x="2271218" y="1600277"/>
            <a:ext cx="1515575" cy="1165559"/>
            <a:chOff x="3824948" y="1418365"/>
            <a:chExt cx="1546906" cy="1189654"/>
          </a:xfrm>
        </p:grpSpPr>
        <p:pic>
          <p:nvPicPr>
            <p:cNvPr id="1026" name="20484F78-C995-4C2F-9681-DCEC3E43BB35" descr="20484F78-C995-4C2F-9681-DCEC3E43BB3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9" t="4056" r="2282" b="52342"/>
            <a:stretch/>
          </p:blipFill>
          <p:spPr bwMode="auto">
            <a:xfrm>
              <a:off x="3824948" y="1418365"/>
              <a:ext cx="1339895" cy="11896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グループ化 26"/>
            <p:cNvGrpSpPr/>
            <p:nvPr/>
          </p:nvGrpSpPr>
          <p:grpSpPr>
            <a:xfrm>
              <a:off x="4291476" y="1731188"/>
              <a:ext cx="518826" cy="424145"/>
              <a:chOff x="-2391281" y="2409164"/>
              <a:chExt cx="2438404" cy="2819819"/>
            </a:xfrm>
          </p:grpSpPr>
          <p:grpSp>
            <p:nvGrpSpPr>
              <p:cNvPr id="28" name="グループ化 27"/>
              <p:cNvGrpSpPr/>
              <p:nvPr/>
            </p:nvGrpSpPr>
            <p:grpSpPr>
              <a:xfrm>
                <a:off x="-1841186" y="2409164"/>
                <a:ext cx="791999" cy="792000"/>
                <a:chOff x="-1841186" y="2409164"/>
                <a:chExt cx="791999" cy="792000"/>
              </a:xfrm>
            </p:grpSpPr>
            <p:sp>
              <p:nvSpPr>
                <p:cNvPr id="32" name="円/楕円 31"/>
                <p:cNvSpPr/>
                <p:nvPr/>
              </p:nvSpPr>
              <p:spPr>
                <a:xfrm>
                  <a:off x="-1841186" y="2409164"/>
                  <a:ext cx="791999" cy="792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479">
                    <a:defRPr/>
                  </a:pPr>
                  <a:endParaRPr lang="ja-JP" altLang="en-US" sz="1765">
                    <a:solidFill>
                      <a:prstClr val="white"/>
                    </a:solidFill>
                    <a:latin typeface="Calibri" panose="020F0502020204030204"/>
                    <a:ea typeface="游ゴシック" panose="020B0400000000000000" pitchFamily="50" charset="-128"/>
                  </a:endParaRPr>
                </a:p>
              </p:txBody>
            </p:sp>
            <p:sp>
              <p:nvSpPr>
                <p:cNvPr id="33" name="円/楕円 32"/>
                <p:cNvSpPr>
                  <a:spLocks/>
                </p:cNvSpPr>
                <p:nvPr/>
              </p:nvSpPr>
              <p:spPr>
                <a:xfrm>
                  <a:off x="-1805185" y="2419203"/>
                  <a:ext cx="719998" cy="71999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479">
                    <a:defRPr/>
                  </a:pPr>
                  <a:endParaRPr lang="ja-JP" altLang="en-US" sz="1765">
                    <a:solidFill>
                      <a:prstClr val="white"/>
                    </a:solidFill>
                    <a:latin typeface="Calibri" panose="020F0502020204030204"/>
                    <a:ea typeface="游ゴシック" panose="020B0400000000000000" pitchFamily="50" charset="-128"/>
                  </a:endParaRPr>
                </a:p>
              </p:txBody>
            </p:sp>
          </p:grpSp>
          <p:grpSp>
            <p:nvGrpSpPr>
              <p:cNvPr id="29" name="グループ化 28"/>
              <p:cNvGrpSpPr/>
              <p:nvPr/>
            </p:nvGrpSpPr>
            <p:grpSpPr>
              <a:xfrm>
                <a:off x="-2391281" y="2790589"/>
                <a:ext cx="2438404" cy="2438394"/>
                <a:chOff x="-2391281" y="2790589"/>
                <a:chExt cx="2438404" cy="2438394"/>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746400">
                  <a:off x="-2391276" y="2790584"/>
                  <a:ext cx="2438394" cy="2438404"/>
                </a:xfrm>
                <a:prstGeom prst="rect">
                  <a:avLst/>
                </a:prstGeom>
              </p:spPr>
            </p:pic>
            <p:sp>
              <p:nvSpPr>
                <p:cNvPr id="31" name="円/楕円 30"/>
                <p:cNvSpPr/>
                <p:nvPr/>
              </p:nvSpPr>
              <p:spPr>
                <a:xfrm rot="19870860">
                  <a:off x="-319362" y="2898817"/>
                  <a:ext cx="319362" cy="374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479">
                    <a:defRPr/>
                  </a:pPr>
                  <a:endParaRPr lang="ja-JP" altLang="en-US" sz="1765">
                    <a:solidFill>
                      <a:prstClr val="white"/>
                    </a:solidFill>
                    <a:latin typeface="Calibri" panose="020F0502020204030204"/>
                    <a:ea typeface="游ゴシック" panose="020B0400000000000000" pitchFamily="50" charset="-128"/>
                  </a:endParaRPr>
                </a:p>
              </p:txBody>
            </p:sp>
          </p:grpSp>
        </p:grpSp>
        <p:sp>
          <p:nvSpPr>
            <p:cNvPr id="34" name="テキスト ボックス 33"/>
            <p:cNvSpPr txBox="1"/>
            <p:nvPr/>
          </p:nvSpPr>
          <p:spPr>
            <a:xfrm>
              <a:off x="4341447" y="2005382"/>
              <a:ext cx="1030407" cy="289663"/>
            </a:xfrm>
            <a:prstGeom prst="rect">
              <a:avLst/>
            </a:prstGeom>
            <a:noFill/>
          </p:spPr>
          <p:txBody>
            <a:bodyPr wrap="square" rtlCol="0">
              <a:spAutoFit/>
            </a:bodyPr>
            <a:lstStyle/>
            <a:p>
              <a:pPr defTabSz="812479">
                <a:defRPr/>
              </a:pPr>
              <a:r>
                <a:rPr lang="ja-JP" altLang="en-US" sz="1244" b="1" dirty="0">
                  <a:ln w="0"/>
                  <a:solidFill>
                    <a:prstClr val="white"/>
                  </a:solidFill>
                  <a:effectLst>
                    <a:glow rad="139700">
                      <a:prstClr val="black">
                        <a:alpha val="80000"/>
                      </a:prstClr>
                    </a:glow>
                  </a:effectLst>
                  <a:latin typeface="Meiryo UI" panose="020B0604030504040204" pitchFamily="50" charset="-128"/>
                  <a:ea typeface="Meiryo UI" panose="020B0604030504040204" pitchFamily="50" charset="-128"/>
                  <a:cs typeface="Meiryo UI" panose="020B0604030504040204" pitchFamily="50" charset="-128"/>
                </a:rPr>
                <a:t>タップ</a:t>
              </a:r>
            </a:p>
          </p:txBody>
        </p:sp>
      </p:grpSp>
      <p:sp>
        <p:nvSpPr>
          <p:cNvPr id="37" name="テキスト ボックス 36"/>
          <p:cNvSpPr txBox="1"/>
          <p:nvPr/>
        </p:nvSpPr>
        <p:spPr>
          <a:xfrm>
            <a:off x="546229" y="1069125"/>
            <a:ext cx="1788920" cy="625556"/>
          </a:xfrm>
          <a:prstGeom prst="rect">
            <a:avLst/>
          </a:prstGeom>
          <a:noFill/>
        </p:spPr>
        <p:txBody>
          <a:bodyPr wrap="square" rtlCol="0">
            <a:spAutoFit/>
          </a:bodyPr>
          <a:lstStyle/>
          <a:p>
            <a:pPr defTabSz="812479">
              <a:defRPr/>
            </a:pPr>
            <a:r>
              <a:rPr lang="ja-JP" altLang="en-US" sz="1155"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55"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お申し込み</a:t>
            </a:r>
            <a:endParaRPr lang="en-US" altLang="ja-JP" sz="1155"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defTabSz="812479">
              <a:defRPr/>
            </a:pPr>
            <a:r>
              <a:rPr lang="ja-JP" altLang="en-US" sz="1155"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二次元コード</a:t>
            </a:r>
            <a:endParaRPr lang="en-US" altLang="ja-JP" sz="1155"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defTabSz="812479">
              <a:defRPr/>
            </a:pPr>
            <a:r>
              <a:rPr lang="ja-JP" altLang="en-US" sz="1155"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をリーダーで</a:t>
            </a:r>
            <a:r>
              <a:rPr lang="ja-JP" altLang="en-US" sz="1155"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読み取り</a:t>
            </a:r>
          </a:p>
        </p:txBody>
      </p:sp>
      <p:sp>
        <p:nvSpPr>
          <p:cNvPr id="39" name="二等辺三角形 38"/>
          <p:cNvSpPr/>
          <p:nvPr/>
        </p:nvSpPr>
        <p:spPr>
          <a:xfrm rot="5400000">
            <a:off x="3534733" y="1996209"/>
            <a:ext cx="682257" cy="270134"/>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812479">
              <a:defRPr/>
            </a:pPr>
            <a:endParaRPr lang="ja-JP" altLang="en-US" sz="1765">
              <a:solidFill>
                <a:prstClr val="white"/>
              </a:solidFill>
              <a:latin typeface="Calibri" panose="020F0502020204030204"/>
              <a:ea typeface="游ゴシック" panose="020B0400000000000000" pitchFamily="50" charset="-128"/>
            </a:endParaRPr>
          </a:p>
        </p:txBody>
      </p:sp>
      <p:sp>
        <p:nvSpPr>
          <p:cNvPr id="40" name="テキスト ボックス 39"/>
          <p:cNvSpPr txBox="1"/>
          <p:nvPr/>
        </p:nvSpPr>
        <p:spPr>
          <a:xfrm>
            <a:off x="2141494" y="1069125"/>
            <a:ext cx="1802960" cy="447815"/>
          </a:xfrm>
          <a:prstGeom prst="rect">
            <a:avLst/>
          </a:prstGeom>
          <a:noFill/>
        </p:spPr>
        <p:txBody>
          <a:bodyPr wrap="square" rtlCol="0">
            <a:spAutoFit/>
          </a:bodyPr>
          <a:lstStyle/>
          <a:p>
            <a:pPr defTabSz="812479">
              <a:defRPr/>
            </a:pPr>
            <a:r>
              <a:rPr lang="ja-JP" altLang="en-US" sz="1155"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55"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メール作成画面はこちら</a:t>
            </a:r>
            <a:endParaRPr lang="en-US" altLang="ja-JP" sz="1155"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defTabSz="812479">
              <a:defRPr/>
            </a:pPr>
            <a:r>
              <a:rPr lang="ja-JP" altLang="en-US" sz="1155"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をタップ</a:t>
            </a:r>
          </a:p>
        </p:txBody>
      </p:sp>
      <p:grpSp>
        <p:nvGrpSpPr>
          <p:cNvPr id="51" name="グループ化 50"/>
          <p:cNvGrpSpPr/>
          <p:nvPr/>
        </p:nvGrpSpPr>
        <p:grpSpPr>
          <a:xfrm>
            <a:off x="6195263" y="2915389"/>
            <a:ext cx="881854" cy="684044"/>
            <a:chOff x="4080564" y="2048728"/>
            <a:chExt cx="1030407" cy="820255"/>
          </a:xfrm>
        </p:grpSpPr>
        <p:pic>
          <p:nvPicPr>
            <p:cNvPr id="52" name="Picture 4" descr="https://everydayicons.jp/wp/wp-content/themes/everydayicons/icons/thumbs/ei-mai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25" t="16806" r="7048" b="18843"/>
            <a:stretch/>
          </p:blipFill>
          <p:spPr bwMode="auto">
            <a:xfrm>
              <a:off x="4238322" y="2048728"/>
              <a:ext cx="627798" cy="491321"/>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4080564" y="2463168"/>
              <a:ext cx="1030407" cy="405815"/>
            </a:xfrm>
            <a:prstGeom prst="rect">
              <a:avLst/>
            </a:prstGeom>
            <a:noFill/>
          </p:spPr>
          <p:txBody>
            <a:bodyPr wrap="square" rtlCol="0">
              <a:spAutoFit/>
            </a:bodyPr>
            <a:lstStyle/>
            <a:p>
              <a:pPr defTabSz="812479">
                <a:defRPr/>
              </a:pPr>
              <a:r>
                <a:rPr lang="en-US" altLang="ja-JP" sz="1599" b="1" dirty="0">
                  <a:solidFill>
                    <a:prstClr val="white"/>
                  </a:solidFill>
                  <a:effectLst>
                    <a:glow rad="139700">
                      <a:prstClr val="black">
                        <a:alpha val="80000"/>
                      </a:prstClr>
                    </a:glow>
                  </a:effectLst>
                  <a:latin typeface="Meiryo UI" panose="020B0604030504040204" pitchFamily="50" charset="-128"/>
                  <a:ea typeface="Meiryo UI" panose="020B0604030504040204" pitchFamily="50" charset="-128"/>
                  <a:cs typeface="Meiryo UI" panose="020B0604030504040204" pitchFamily="50" charset="-128"/>
                </a:rPr>
                <a:t>email</a:t>
              </a:r>
              <a:endParaRPr lang="ja-JP" altLang="en-US" sz="1599" b="1" dirty="0">
                <a:solidFill>
                  <a:prstClr val="white"/>
                </a:solidFill>
                <a:effectLst>
                  <a:glow rad="139700">
                    <a:prstClr val="black">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55" name="Picture 2" descr="「循環矢印 イラスト」の画像検索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124" b="1"/>
          <a:stretch/>
        </p:blipFill>
        <p:spPr bwMode="auto">
          <a:xfrm>
            <a:off x="5888732" y="2939519"/>
            <a:ext cx="416822" cy="4431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21367171">
            <a:off x="4251743" y="2413706"/>
            <a:ext cx="2494020" cy="835395"/>
            <a:chOff x="4004124" y="2146299"/>
            <a:chExt cx="2545580" cy="852665"/>
          </a:xfrm>
        </p:grpSpPr>
        <p:pic>
          <p:nvPicPr>
            <p:cNvPr id="43" name="図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85185" flipH="1">
              <a:off x="4504326" y="2691968"/>
              <a:ext cx="303038" cy="306996"/>
            </a:xfrm>
            <a:prstGeom prst="roundRect">
              <a:avLst/>
            </a:prstGeom>
            <a:solidFill>
              <a:schemeClr val="bg1"/>
            </a:solidFill>
          </p:spPr>
        </p:pic>
        <p:sp>
          <p:nvSpPr>
            <p:cNvPr id="53" name="テキスト ボックス 52"/>
            <p:cNvSpPr txBox="1"/>
            <p:nvPr/>
          </p:nvSpPr>
          <p:spPr>
            <a:xfrm rot="444867">
              <a:off x="4004124" y="2146299"/>
              <a:ext cx="2545580" cy="596603"/>
            </a:xfrm>
            <a:prstGeom prst="rect">
              <a:avLst/>
            </a:prstGeom>
            <a:noFill/>
          </p:spPr>
          <p:txBody>
            <a:bodyPr wrap="square" rtlCol="0">
              <a:spAutoFit/>
            </a:bodyPr>
            <a:lstStyle/>
            <a:p>
              <a:pPr defTabSz="812479">
                <a:defRPr/>
              </a:pPr>
              <a:r>
                <a:rPr lang="ja-JP" altLang="en-US" sz="1599" b="1" dirty="0">
                  <a:solidFill>
                    <a:prstClr val="white"/>
                  </a:solidFill>
                  <a:effectLst>
                    <a:glow rad="139700">
                      <a:prstClr val="black">
                        <a:alpha val="80000"/>
                      </a:prstClr>
                    </a:glow>
                  </a:effectLst>
                  <a:latin typeface="Meiryo UI" panose="020B0604030504040204" pitchFamily="50" charset="-128"/>
                  <a:ea typeface="Meiryo UI" panose="020B0604030504040204" pitchFamily="50" charset="-128"/>
                  <a:cs typeface="Meiryo UI" panose="020B0604030504040204" pitchFamily="50" charset="-128"/>
                </a:rPr>
                <a:t>ご施設名・ご氏名・職種</a:t>
              </a:r>
              <a:endParaRPr lang="en-US" altLang="ja-JP" sz="1599" b="1" dirty="0">
                <a:solidFill>
                  <a:prstClr val="white"/>
                </a:solidFill>
                <a:effectLst>
                  <a:glow rad="139700">
                    <a:prstClr val="black">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a:p>
              <a:pPr defTabSz="812479">
                <a:defRPr/>
              </a:pPr>
              <a:r>
                <a:rPr lang="ja-JP" altLang="en-US" sz="1599" b="1" dirty="0">
                  <a:solidFill>
                    <a:prstClr val="white"/>
                  </a:solidFill>
                  <a:effectLst>
                    <a:glow rad="139700">
                      <a:prstClr val="black">
                        <a:alpha val="80000"/>
                      </a:prstClr>
                    </a:glow>
                  </a:effectLst>
                  <a:latin typeface="Meiryo UI" panose="020B0604030504040204" pitchFamily="50" charset="-128"/>
                  <a:ea typeface="Meiryo UI" panose="020B0604030504040204" pitchFamily="50" charset="-128"/>
                  <a:cs typeface="Meiryo UI" panose="020B0604030504040204" pitchFamily="50" charset="-128"/>
                </a:rPr>
                <a:t>を入力し送信下さい</a:t>
              </a:r>
              <a:endParaRPr lang="en-US" altLang="ja-JP" sz="1599" b="1" dirty="0">
                <a:solidFill>
                  <a:prstClr val="white"/>
                </a:solidFill>
                <a:effectLst>
                  <a:glow rad="139700">
                    <a:prstClr val="black">
                      <a:alpha val="80000"/>
                    </a:prstClr>
                  </a:glo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テキスト ボックス 46"/>
          <p:cNvSpPr txBox="1"/>
          <p:nvPr/>
        </p:nvSpPr>
        <p:spPr>
          <a:xfrm>
            <a:off x="4176177" y="1948729"/>
            <a:ext cx="2187679" cy="303288"/>
          </a:xfrm>
          <a:prstGeom prst="rect">
            <a:avLst/>
          </a:prstGeom>
          <a:solidFill>
            <a:schemeClr val="bg1"/>
          </a:solidFill>
        </p:spPr>
        <p:txBody>
          <a:bodyPr wrap="square" rtlCol="0">
            <a:spAutoFit/>
          </a:bodyPr>
          <a:lstStyle/>
          <a:p>
            <a:pPr defTabSz="812479">
              <a:defRPr/>
            </a:pPr>
            <a:r>
              <a:rPr lang="en-US" altLang="ja-JP" sz="137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37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ｾﾐﾅｰに参加します</a:t>
            </a:r>
          </a:p>
        </p:txBody>
      </p:sp>
      <p:sp>
        <p:nvSpPr>
          <p:cNvPr id="45" name="正方形/長方形 44">
            <a:extLst>
              <a:ext uri="{FF2B5EF4-FFF2-40B4-BE49-F238E27FC236}">
                <a16:creationId xmlns:a16="http://schemas.microsoft.com/office/drawing/2014/main" id="{81759B00-F0D4-4046-8A99-9845F2270396}"/>
              </a:ext>
            </a:extLst>
          </p:cNvPr>
          <p:cNvSpPr/>
          <p:nvPr/>
        </p:nvSpPr>
        <p:spPr>
          <a:xfrm>
            <a:off x="606370" y="4018455"/>
            <a:ext cx="6344917" cy="307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51960">
              <a:defRPr/>
            </a:pPr>
            <a:r>
              <a:rPr lang="ja-JP" altLang="en-US" sz="711" dirty="0">
                <a:solidFill>
                  <a:srgbClr val="FF6A13"/>
                </a:solidFill>
                <a:latin typeface="メイリオ" panose="020B0604030504040204" pitchFamily="50" charset="-128"/>
                <a:ea typeface="メイリオ" panose="020B0604030504040204" pitchFamily="50" charset="-128"/>
              </a:rPr>
              <a:t>●</a:t>
            </a:r>
            <a:r>
              <a:rPr lang="en-US" altLang="ja-JP" sz="711" dirty="0">
                <a:solidFill>
                  <a:prstClr val="black"/>
                </a:solidFill>
                <a:latin typeface="メイリオ" panose="020B0604030504040204" pitchFamily="50" charset="-128"/>
                <a:ea typeface="メイリオ" panose="020B0604030504040204" pitchFamily="50" charset="-128"/>
              </a:rPr>
              <a:t>Web</a:t>
            </a:r>
            <a:r>
              <a:rPr lang="ja-JP" altLang="en-US" sz="711" dirty="0">
                <a:solidFill>
                  <a:prstClr val="black"/>
                </a:solidFill>
                <a:latin typeface="メイリオ" panose="020B0604030504040204" pitchFamily="50" charset="-128"/>
                <a:ea typeface="メイリオ" panose="020B0604030504040204" pitchFamily="50" charset="-128"/>
              </a:rPr>
              <a:t>講演会はインターネットを介して講演が配信されますので、インターネットが使用できる</a:t>
            </a:r>
            <a:r>
              <a:rPr lang="en-US" altLang="ja-JP" sz="711" dirty="0">
                <a:solidFill>
                  <a:prstClr val="black"/>
                </a:solidFill>
                <a:latin typeface="メイリオ" panose="020B0604030504040204" pitchFamily="50" charset="-128"/>
                <a:ea typeface="メイリオ" panose="020B0604030504040204" pitchFamily="50" charset="-128"/>
              </a:rPr>
              <a:t>PC</a:t>
            </a:r>
            <a:r>
              <a:rPr lang="ja-JP" altLang="en-US" sz="711" dirty="0" err="1">
                <a:solidFill>
                  <a:prstClr val="black"/>
                </a:solidFill>
                <a:latin typeface="メイリオ" panose="020B0604030504040204" pitchFamily="50" charset="-128"/>
                <a:ea typeface="メイリオ" panose="020B0604030504040204" pitchFamily="50" charset="-128"/>
              </a:rPr>
              <a:t>、</a:t>
            </a:r>
            <a:r>
              <a:rPr lang="ja-JP" altLang="en-US" sz="711" dirty="0">
                <a:solidFill>
                  <a:prstClr val="black"/>
                </a:solidFill>
                <a:latin typeface="メイリオ" panose="020B0604030504040204" pitchFamily="50" charset="-128"/>
                <a:ea typeface="メイリオ" panose="020B0604030504040204" pitchFamily="50" charset="-128"/>
              </a:rPr>
              <a:t>タブレットまたはスマートフォンをご用意ください。</a:t>
            </a:r>
            <a:endParaRPr lang="en-US" altLang="ja-JP" sz="711" dirty="0">
              <a:solidFill>
                <a:prstClr val="black"/>
              </a:solidFill>
              <a:latin typeface="メイリオ" panose="020B0604030504040204" pitchFamily="50" charset="-128"/>
              <a:ea typeface="メイリオ" panose="020B0604030504040204" pitchFamily="50" charset="-128"/>
            </a:endParaRPr>
          </a:p>
          <a:p>
            <a:pPr defTabSz="251960">
              <a:defRPr/>
            </a:pPr>
            <a:r>
              <a:rPr lang="ja-JP" altLang="en-US" sz="711" dirty="0">
                <a:solidFill>
                  <a:srgbClr val="FF6A13"/>
                </a:solidFill>
                <a:latin typeface="メイリオ" panose="020B0604030504040204" pitchFamily="50" charset="-128"/>
                <a:ea typeface="メイリオ" panose="020B0604030504040204" pitchFamily="50" charset="-128"/>
              </a:rPr>
              <a:t>●</a:t>
            </a:r>
            <a:r>
              <a:rPr lang="en-US" altLang="ja-JP" sz="711" dirty="0">
                <a:solidFill>
                  <a:srgbClr val="FF0000"/>
                </a:solidFill>
                <a:latin typeface="メイリオ" panose="020B0604030504040204" pitchFamily="50" charset="-128"/>
                <a:ea typeface="メイリオ" panose="020B0604030504040204" pitchFamily="50" charset="-128"/>
              </a:rPr>
              <a:t>PC</a:t>
            </a:r>
            <a:r>
              <a:rPr lang="ja-JP" altLang="en-US" sz="711" dirty="0">
                <a:solidFill>
                  <a:srgbClr val="FF0000"/>
                </a:solidFill>
                <a:latin typeface="メイリオ" panose="020B0604030504040204" pitchFamily="50" charset="-128"/>
                <a:ea typeface="メイリオ" panose="020B0604030504040204" pitchFamily="50" charset="-128"/>
              </a:rPr>
              <a:t>環境により、機能が制限される可能性がある為、原則</a:t>
            </a:r>
            <a:r>
              <a:rPr lang="en-US" altLang="ja-JP" sz="711" dirty="0">
                <a:solidFill>
                  <a:srgbClr val="FF0000"/>
                </a:solidFill>
                <a:latin typeface="メイリオ" panose="020B0604030504040204" pitchFamily="50" charset="-128"/>
                <a:ea typeface="メイリオ" panose="020B0604030504040204" pitchFamily="50" charset="-128"/>
              </a:rPr>
              <a:t>Zoom</a:t>
            </a:r>
            <a:r>
              <a:rPr lang="ja-JP" altLang="en-US" sz="711" dirty="0">
                <a:solidFill>
                  <a:srgbClr val="FF0000"/>
                </a:solidFill>
                <a:latin typeface="メイリオ" panose="020B0604030504040204" pitchFamily="50" charset="-128"/>
                <a:ea typeface="メイリオ" panose="020B0604030504040204" pitchFamily="50" charset="-128"/>
              </a:rPr>
              <a:t>アプリでのご参加をお願い申し上げます。</a:t>
            </a:r>
          </a:p>
        </p:txBody>
      </p:sp>
      <p:sp>
        <p:nvSpPr>
          <p:cNvPr id="46" name="正方形/長方形 45">
            <a:extLst>
              <a:ext uri="{FF2B5EF4-FFF2-40B4-BE49-F238E27FC236}">
                <a16:creationId xmlns:a16="http://schemas.microsoft.com/office/drawing/2014/main" id="{EA67384D-83F9-49F3-A514-8FC1CAE5293D}"/>
              </a:ext>
            </a:extLst>
          </p:cNvPr>
          <p:cNvSpPr/>
          <p:nvPr/>
        </p:nvSpPr>
        <p:spPr>
          <a:xfrm>
            <a:off x="772258" y="4298511"/>
            <a:ext cx="6045840" cy="30968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51960">
              <a:defRPr/>
            </a:pPr>
            <a:endParaRPr lang="en-US" altLang="ja-JP" sz="606" dirty="0">
              <a:solidFill>
                <a:prstClr val="black"/>
              </a:solidFill>
              <a:latin typeface="メイリオ" panose="020B0604030504040204" pitchFamily="50" charset="-128"/>
              <a:ea typeface="メイリオ" panose="020B0604030504040204" pitchFamily="50" charset="-128"/>
            </a:endParaRPr>
          </a:p>
          <a:p>
            <a:pPr defTabSz="251960">
              <a:defRPr/>
            </a:pPr>
            <a:endParaRPr lang="en-US" altLang="ja-JP" sz="606" dirty="0">
              <a:solidFill>
                <a:prstClr val="black"/>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15647BA4-961B-4DF0-978B-FEB22C7DD32F}"/>
              </a:ext>
            </a:extLst>
          </p:cNvPr>
          <p:cNvSpPr/>
          <p:nvPr/>
        </p:nvSpPr>
        <p:spPr>
          <a:xfrm>
            <a:off x="754959" y="4310945"/>
            <a:ext cx="2239796" cy="159986"/>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51960">
              <a:defRPr/>
            </a:pPr>
            <a:r>
              <a:rPr lang="en-US" altLang="ja-JP" sz="888" b="1" dirty="0">
                <a:solidFill>
                  <a:prstClr val="white"/>
                </a:solidFill>
                <a:latin typeface="メイリオ" panose="020B0604030504040204" pitchFamily="50" charset="-128"/>
                <a:ea typeface="メイリオ" panose="020B0604030504040204" pitchFamily="50" charset="-128"/>
              </a:rPr>
              <a:t>ZOOM</a:t>
            </a:r>
            <a:r>
              <a:rPr lang="ja-JP" altLang="en-US" sz="888" b="1" dirty="0">
                <a:solidFill>
                  <a:prstClr val="white"/>
                </a:solidFill>
                <a:latin typeface="メイリオ" panose="020B0604030504040204" pitchFamily="50" charset="-128"/>
                <a:ea typeface="メイリオ" panose="020B0604030504040204" pitchFamily="50" charset="-128"/>
              </a:rPr>
              <a:t>アプリからの参加方法</a:t>
            </a:r>
          </a:p>
        </p:txBody>
      </p:sp>
      <p:sp>
        <p:nvSpPr>
          <p:cNvPr id="56" name="テキスト ボックス 55">
            <a:extLst>
              <a:ext uri="{FF2B5EF4-FFF2-40B4-BE49-F238E27FC236}">
                <a16:creationId xmlns:a16="http://schemas.microsoft.com/office/drawing/2014/main" id="{3D7B2090-3F21-4B3F-A41F-D3CF6C3F0804}"/>
              </a:ext>
            </a:extLst>
          </p:cNvPr>
          <p:cNvSpPr txBox="1"/>
          <p:nvPr/>
        </p:nvSpPr>
        <p:spPr>
          <a:xfrm>
            <a:off x="880770" y="4478602"/>
            <a:ext cx="5266705" cy="1446550"/>
          </a:xfrm>
          <a:prstGeom prst="rect">
            <a:avLst/>
          </a:prstGeom>
          <a:noFill/>
        </p:spPr>
        <p:txBody>
          <a:bodyPr wrap="square" rtlCol="0">
            <a:spAutoFit/>
          </a:bodyPr>
          <a:lstStyle/>
          <a:p>
            <a:pPr defTabSz="251960">
              <a:defRPr/>
            </a:pPr>
            <a:r>
              <a:rPr lang="ja-JP" altLang="en-US" sz="800" dirty="0">
                <a:solidFill>
                  <a:prstClr val="black"/>
                </a:solidFill>
                <a:latin typeface="メイリオ" panose="020B0604030504040204" pitchFamily="50" charset="-128"/>
                <a:ea typeface="メイリオ" panose="020B0604030504040204" pitchFamily="50" charset="-128"/>
              </a:rPr>
              <a:t>①　以下のご案内をご参考いただき、</a:t>
            </a:r>
            <a:r>
              <a:rPr lang="en-US" altLang="ja-JP" sz="800" dirty="0">
                <a:solidFill>
                  <a:prstClr val="black"/>
                </a:solidFill>
                <a:latin typeface="メイリオ" panose="020B0604030504040204" pitchFamily="50" charset="-128"/>
                <a:ea typeface="メイリオ" panose="020B0604030504040204" pitchFamily="50" charset="-128"/>
              </a:rPr>
              <a:t>ZOOM</a:t>
            </a:r>
            <a:r>
              <a:rPr lang="ja-JP" altLang="en-US" sz="800" dirty="0">
                <a:solidFill>
                  <a:prstClr val="black"/>
                </a:solidFill>
                <a:latin typeface="メイリオ" panose="020B0604030504040204" pitchFamily="50" charset="-128"/>
                <a:ea typeface="メイリオ" panose="020B0604030504040204" pitchFamily="50" charset="-128"/>
              </a:rPr>
              <a:t>アプリをインストールしてください。</a:t>
            </a:r>
            <a:br>
              <a:rPr lang="en-US" altLang="ja-JP" sz="800" dirty="0">
                <a:solidFill>
                  <a:prstClr val="black"/>
                </a:solidFill>
                <a:latin typeface="メイリオ" panose="020B0604030504040204" pitchFamily="50" charset="-128"/>
                <a:ea typeface="メイリオ" panose="020B0604030504040204" pitchFamily="50" charset="-128"/>
              </a:rPr>
            </a:br>
            <a:r>
              <a:rPr lang="ja-JP" altLang="en-US" sz="800" dirty="0">
                <a:solidFill>
                  <a:prstClr val="black"/>
                </a:solidFill>
                <a:latin typeface="メイリオ" panose="020B0604030504040204" pitchFamily="50" charset="-128"/>
                <a:ea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hlinkClick r:id="rId8"/>
              </a:rPr>
              <a:t>https://ds-medical.webcdn.stream.ne.jp/zoomhowto/howto.pdf</a:t>
            </a:r>
            <a:endParaRPr lang="en-US" altLang="ja-JP" sz="800" dirty="0">
              <a:solidFill>
                <a:prstClr val="black"/>
              </a:solidFill>
              <a:latin typeface="メイリオ" panose="020B0604030504040204" pitchFamily="50" charset="-128"/>
              <a:ea typeface="メイリオ" panose="020B0604030504040204" pitchFamily="50" charset="-128"/>
            </a:endParaRPr>
          </a:p>
          <a:p>
            <a:pPr marL="188969" indent="-188969" defTabSz="251960">
              <a:buFont typeface="+mj-ea"/>
              <a:buAutoNum type="circleNumDbPlain"/>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251960">
              <a:defRPr/>
            </a:pPr>
            <a:r>
              <a:rPr lang="ja-JP" altLang="en-US" sz="800" dirty="0">
                <a:solidFill>
                  <a:prstClr val="black"/>
                </a:solidFill>
                <a:latin typeface="メイリオ" panose="020B0604030504040204" pitchFamily="50" charset="-128"/>
                <a:ea typeface="メイリオ" panose="020B0604030504040204" pitchFamily="50" charset="-128"/>
              </a:rPr>
              <a:t>②　パソコンでのご利用の場合、ご案内メールに記載の</a:t>
            </a:r>
            <a:r>
              <a:rPr lang="en-US" altLang="ja-JP" sz="800" dirty="0">
                <a:solidFill>
                  <a:prstClr val="black"/>
                </a:solidFill>
                <a:latin typeface="メイリオ" panose="020B0604030504040204" pitchFamily="50" charset="-128"/>
                <a:ea typeface="メイリオ" panose="020B0604030504040204" pitchFamily="50" charset="-128"/>
              </a:rPr>
              <a:t>URL</a:t>
            </a:r>
            <a:r>
              <a:rPr lang="ja-JP" altLang="en-US" sz="800" dirty="0">
                <a:solidFill>
                  <a:prstClr val="black"/>
                </a:solidFill>
                <a:latin typeface="メイリオ" panose="020B0604030504040204" pitchFamily="50" charset="-128"/>
                <a:ea typeface="メイリオ" panose="020B0604030504040204" pitchFamily="50" charset="-128"/>
              </a:rPr>
              <a:t>をクリックいただくとブラウザが立ち上がり</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251960">
              <a:defRPr/>
            </a:pPr>
            <a:r>
              <a:rPr lang="ja-JP" altLang="en-US" sz="800" dirty="0">
                <a:solidFill>
                  <a:prstClr val="black"/>
                </a:solidFill>
                <a:latin typeface="メイリオ" panose="020B0604030504040204" pitchFamily="50" charset="-128"/>
                <a:ea typeface="メイリオ" panose="020B0604030504040204" pitchFamily="50" charset="-128"/>
              </a:rPr>
              <a:t>　　「</a:t>
            </a:r>
            <a:r>
              <a:rPr lang="en-US" altLang="ja-JP" sz="800" b="1" dirty="0">
                <a:solidFill>
                  <a:srgbClr val="0000FF"/>
                </a:solidFill>
                <a:latin typeface="メイリオ" panose="020B0604030504040204" pitchFamily="50" charset="-128"/>
                <a:ea typeface="メイリオ" panose="020B0604030504040204" pitchFamily="50" charset="-128"/>
              </a:rPr>
              <a:t>Zoom Meeting</a:t>
            </a:r>
            <a:r>
              <a:rPr lang="ja-JP" altLang="en-US" sz="800" b="1" dirty="0">
                <a:solidFill>
                  <a:srgbClr val="0000FF"/>
                </a:solidFill>
                <a:latin typeface="メイリオ" panose="020B0604030504040204" pitchFamily="50" charset="-128"/>
                <a:ea typeface="メイリオ" panose="020B0604030504040204" pitchFamily="50" charset="-128"/>
              </a:rPr>
              <a:t>を開きますか？</a:t>
            </a:r>
            <a:r>
              <a:rPr lang="ja-JP" altLang="en-US" sz="800" dirty="0">
                <a:solidFill>
                  <a:prstClr val="black"/>
                </a:solidFill>
                <a:latin typeface="メイリオ" panose="020B0604030504040204" pitchFamily="50" charset="-128"/>
                <a:ea typeface="メイリオ" panose="020B0604030504040204" pitchFamily="50" charset="-128"/>
              </a:rPr>
              <a:t>」というメッセージが表示されますので、</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251960">
              <a:defRPr/>
            </a:pPr>
            <a:r>
              <a:rPr lang="ja-JP" altLang="en-US" sz="800" dirty="0">
                <a:solidFill>
                  <a:prstClr val="black"/>
                </a:solidFill>
                <a:latin typeface="メイリオ" panose="020B0604030504040204" pitchFamily="50" charset="-128"/>
                <a:ea typeface="メイリオ" panose="020B0604030504040204" pitchFamily="50" charset="-128"/>
              </a:rPr>
              <a:t>　　「</a:t>
            </a:r>
            <a:r>
              <a:rPr lang="en-US" altLang="ja-JP" sz="800" b="1" dirty="0">
                <a:solidFill>
                  <a:srgbClr val="0000FF"/>
                </a:solidFill>
                <a:latin typeface="メイリオ" panose="020B0604030504040204" pitchFamily="50" charset="-128"/>
                <a:ea typeface="メイリオ" panose="020B0604030504040204" pitchFamily="50" charset="-128"/>
              </a:rPr>
              <a:t>Zoom</a:t>
            </a:r>
            <a:r>
              <a:rPr lang="ja-JP" altLang="en-US" sz="800" b="1" dirty="0">
                <a:solidFill>
                  <a:srgbClr val="0000FF"/>
                </a:solidFill>
                <a:latin typeface="メイリオ" panose="020B0604030504040204" pitchFamily="50" charset="-128"/>
                <a:ea typeface="メイリオ" panose="020B0604030504040204" pitchFamily="50" charset="-128"/>
              </a:rPr>
              <a:t> </a:t>
            </a:r>
            <a:r>
              <a:rPr lang="en-US" altLang="ja-JP" sz="800" b="1" dirty="0">
                <a:solidFill>
                  <a:srgbClr val="0000FF"/>
                </a:solidFill>
                <a:latin typeface="メイリオ" panose="020B0604030504040204" pitchFamily="50" charset="-128"/>
                <a:ea typeface="メイリオ" panose="020B0604030504040204" pitchFamily="50" charset="-128"/>
              </a:rPr>
              <a:t>Meeting</a:t>
            </a:r>
            <a:r>
              <a:rPr lang="ja-JP" altLang="en-US" sz="800" b="1" dirty="0">
                <a:solidFill>
                  <a:srgbClr val="0000FF"/>
                </a:solidFill>
                <a:latin typeface="メイリオ" panose="020B0604030504040204" pitchFamily="50" charset="-128"/>
                <a:ea typeface="メイリオ" panose="020B0604030504040204" pitchFamily="50" charset="-128"/>
              </a:rPr>
              <a:t>を開く</a:t>
            </a:r>
            <a:r>
              <a:rPr lang="ja-JP" altLang="en-US" sz="800" dirty="0">
                <a:solidFill>
                  <a:prstClr val="black"/>
                </a:solidFill>
                <a:latin typeface="メイリオ" panose="020B0604030504040204" pitchFamily="50" charset="-128"/>
                <a:ea typeface="メイリオ" panose="020B0604030504040204" pitchFamily="50" charset="-128"/>
              </a:rPr>
              <a:t>」をクリックします。</a:t>
            </a:r>
            <a:br>
              <a:rPr lang="en-US" altLang="ja-JP" sz="800" dirty="0">
                <a:solidFill>
                  <a:prstClr val="black"/>
                </a:solidFill>
                <a:latin typeface="メイリオ" panose="020B0604030504040204" pitchFamily="50" charset="-128"/>
                <a:ea typeface="メイリオ" panose="020B0604030504040204" pitchFamily="50" charset="-128"/>
              </a:rPr>
            </a:br>
            <a:r>
              <a:rPr lang="ja-JP" altLang="en-US" sz="800" dirty="0">
                <a:solidFill>
                  <a:prstClr val="black"/>
                </a:solidFill>
                <a:latin typeface="メイリオ" panose="020B0604030504040204" pitchFamily="50" charset="-128"/>
                <a:ea typeface="メイリオ" panose="020B0604030504040204" pitchFamily="50" charset="-128"/>
              </a:rPr>
              <a:t>　　　</a:t>
            </a: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スマートフォンの場合は、アプリ選択を促すメッセージが表示されますので</a:t>
            </a:r>
            <a:r>
              <a:rPr lang="en-US" altLang="ja-JP" sz="800" dirty="0">
                <a:solidFill>
                  <a:prstClr val="black"/>
                </a:solidFill>
                <a:latin typeface="メイリオ" panose="020B0604030504040204" pitchFamily="50" charset="-128"/>
                <a:ea typeface="メイリオ" panose="020B0604030504040204" pitchFamily="50" charset="-128"/>
              </a:rPr>
              <a:t>ZOOM</a:t>
            </a:r>
            <a:r>
              <a:rPr lang="ja-JP" altLang="en-US" sz="800" dirty="0">
                <a:solidFill>
                  <a:prstClr val="black"/>
                </a:solidFill>
                <a:latin typeface="メイリオ" panose="020B0604030504040204" pitchFamily="50" charset="-128"/>
                <a:ea typeface="メイリオ" panose="020B0604030504040204" pitchFamily="50" charset="-128"/>
              </a:rPr>
              <a:t>をお選びください。</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251960">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defTabSz="251960">
              <a:defRPr/>
            </a:pPr>
            <a:r>
              <a:rPr lang="ja-JP" altLang="en-US" sz="800" dirty="0">
                <a:solidFill>
                  <a:prstClr val="black"/>
                </a:solidFill>
                <a:latin typeface="メイリオ" panose="020B0604030504040204" pitchFamily="50" charset="-128"/>
                <a:ea typeface="メイリオ" panose="020B0604030504040204" pitchFamily="50" charset="-128"/>
              </a:rPr>
              <a:t>③　続けてアプリが立ち上がり、右下図のような入力画面が開きますのでご自身のメールアドレスと</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251960">
              <a:defRPr/>
            </a:pPr>
            <a:r>
              <a:rPr lang="ja-JP" altLang="en-US" sz="800" dirty="0">
                <a:solidFill>
                  <a:prstClr val="black"/>
                </a:solidFill>
                <a:latin typeface="メイリオ" panose="020B0604030504040204" pitchFamily="50" charset="-128"/>
                <a:ea typeface="メイリオ" panose="020B0604030504040204" pitchFamily="50" charset="-128"/>
              </a:rPr>
              <a:t>　　</a:t>
            </a:r>
            <a:r>
              <a:rPr lang="ja-JP" altLang="en-US" sz="800" b="1" dirty="0">
                <a:solidFill>
                  <a:srgbClr val="0000FF"/>
                </a:solidFill>
                <a:latin typeface="メイリオ" panose="020B0604030504040204" pitchFamily="50" charset="-128"/>
                <a:ea typeface="メイリオ" panose="020B0604030504040204" pitchFamily="50" charset="-128"/>
              </a:rPr>
              <a:t>ご施設名、ご氏名</a:t>
            </a:r>
            <a:r>
              <a:rPr lang="ja-JP" altLang="en-US" sz="800" b="1" dirty="0">
                <a:solidFill>
                  <a:prstClr val="black"/>
                </a:solidFill>
                <a:latin typeface="メイリオ" panose="020B0604030504040204" pitchFamily="50" charset="-128"/>
                <a:ea typeface="メイリオ" panose="020B0604030504040204" pitchFamily="50" charset="-128"/>
              </a:rPr>
              <a:t>（</a:t>
            </a:r>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rPr>
              <a:t>フルネームの記載をお願い致します</a:t>
            </a:r>
            <a:r>
              <a:rPr lang="ja-JP" altLang="en-US" sz="800" b="1"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をご入力ください。</a:t>
            </a:r>
            <a:endParaRPr lang="en-US" altLang="ja-JP" sz="800" dirty="0">
              <a:solidFill>
                <a:prstClr val="black"/>
              </a:solidFill>
              <a:latin typeface="メイリオ" panose="020B0604030504040204" pitchFamily="50" charset="-128"/>
              <a:ea typeface="メイリオ" panose="020B0604030504040204" pitchFamily="50" charset="-128"/>
            </a:endParaRPr>
          </a:p>
          <a:p>
            <a:pPr defTabSz="251960">
              <a:defRPr/>
            </a:pPr>
            <a:r>
              <a:rPr lang="ja-JP" altLang="en-US" sz="800" dirty="0">
                <a:solidFill>
                  <a:prstClr val="black"/>
                </a:solidFill>
                <a:latin typeface="メイリオ" panose="020B0604030504040204" pitchFamily="50" charset="-128"/>
                <a:ea typeface="メイリオ" panose="020B0604030504040204" pitchFamily="50" charset="-128"/>
              </a:rPr>
              <a:t>　  </a:t>
            </a:r>
            <a:r>
              <a:rPr lang="ja-JP" altLang="en-US" sz="800" dirty="0">
                <a:solidFill>
                  <a:srgbClr val="0000FF"/>
                </a:solidFill>
                <a:latin typeface="メイリオ" panose="020B0604030504040204" pitchFamily="50" charset="-128"/>
                <a:ea typeface="メイリオ" panose="020B0604030504040204" pitchFamily="50" charset="-128"/>
              </a:rPr>
              <a:t>「</a:t>
            </a:r>
            <a:r>
              <a:rPr lang="en-US" altLang="ja-JP" sz="800" b="1" dirty="0">
                <a:solidFill>
                  <a:srgbClr val="0000FF"/>
                </a:solidFill>
                <a:latin typeface="メイリオ" panose="020B0604030504040204" pitchFamily="50" charset="-128"/>
                <a:ea typeface="メイリオ" panose="020B0604030504040204" pitchFamily="50" charset="-128"/>
              </a:rPr>
              <a:t>Web</a:t>
            </a:r>
            <a:r>
              <a:rPr lang="ja-JP" altLang="en-US" sz="800" b="1" dirty="0">
                <a:solidFill>
                  <a:srgbClr val="0000FF"/>
                </a:solidFill>
                <a:latin typeface="メイリオ" panose="020B0604030504040204" pitchFamily="50" charset="-128"/>
                <a:ea typeface="メイリオ" panose="020B0604030504040204" pitchFamily="50" charset="-128"/>
              </a:rPr>
              <a:t> セミナーに参加</a:t>
            </a:r>
            <a:r>
              <a:rPr lang="ja-JP" altLang="en-US" sz="800" dirty="0">
                <a:solidFill>
                  <a:srgbClr val="0000FF"/>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をクリックいただくとセミナーに参加いただけます。</a:t>
            </a:r>
          </a:p>
        </p:txBody>
      </p:sp>
      <p:grpSp>
        <p:nvGrpSpPr>
          <p:cNvPr id="57" name="グループ化 56">
            <a:extLst>
              <a:ext uri="{FF2B5EF4-FFF2-40B4-BE49-F238E27FC236}">
                <a16:creationId xmlns:a16="http://schemas.microsoft.com/office/drawing/2014/main" id="{185C2E78-0D68-40F2-A203-151E860E97C9}"/>
              </a:ext>
            </a:extLst>
          </p:cNvPr>
          <p:cNvGrpSpPr/>
          <p:nvPr/>
        </p:nvGrpSpPr>
        <p:grpSpPr>
          <a:xfrm>
            <a:off x="1185520" y="5958156"/>
            <a:ext cx="2098189" cy="921570"/>
            <a:chOff x="1190172" y="6739210"/>
            <a:chExt cx="4844208" cy="2127683"/>
          </a:xfrm>
        </p:grpSpPr>
        <p:pic>
          <p:nvPicPr>
            <p:cNvPr id="58" name="図 57">
              <a:extLst>
                <a:ext uri="{FF2B5EF4-FFF2-40B4-BE49-F238E27FC236}">
                  <a16:creationId xmlns:a16="http://schemas.microsoft.com/office/drawing/2014/main" id="{FA3205BC-4F9D-4690-A576-9DC6AAA221EF}"/>
                </a:ext>
              </a:extLst>
            </p:cNvPr>
            <p:cNvPicPr>
              <a:picLocks noChangeAspect="1"/>
            </p:cNvPicPr>
            <p:nvPr/>
          </p:nvPicPr>
          <p:blipFill rotWithShape="1">
            <a:blip r:embed="rId9"/>
            <a:srcRect l="37141" t="7849" r="20657" b="66525"/>
            <a:stretch/>
          </p:blipFill>
          <p:spPr>
            <a:xfrm>
              <a:off x="1190172" y="6739210"/>
              <a:ext cx="4844208" cy="2127683"/>
            </a:xfrm>
            <a:prstGeom prst="rect">
              <a:avLst/>
            </a:prstGeom>
            <a:ln w="3175">
              <a:solidFill>
                <a:schemeClr val="tx1"/>
              </a:solidFill>
            </a:ln>
          </p:spPr>
        </p:pic>
        <p:sp>
          <p:nvSpPr>
            <p:cNvPr id="59" name="四角形: 角を丸くする 11">
              <a:extLst>
                <a:ext uri="{FF2B5EF4-FFF2-40B4-BE49-F238E27FC236}">
                  <a16:creationId xmlns:a16="http://schemas.microsoft.com/office/drawing/2014/main" id="{110B1330-E4DA-4823-8EA1-F63CF47EC295}"/>
                </a:ext>
              </a:extLst>
            </p:cNvPr>
            <p:cNvSpPr/>
            <p:nvPr/>
          </p:nvSpPr>
          <p:spPr>
            <a:xfrm>
              <a:off x="3249156" y="8128000"/>
              <a:ext cx="1758274" cy="555378"/>
            </a:xfrm>
            <a:prstGeom prst="roundRect">
              <a:avLst>
                <a:gd name="adj" fmla="val 9874"/>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1960">
                <a:defRPr/>
              </a:pPr>
              <a:endParaRPr lang="ja-JP" altLang="en-US" sz="992">
                <a:solidFill>
                  <a:prstClr val="white"/>
                </a:solidFill>
                <a:latin typeface="Calibri" panose="020F0502020204030204"/>
                <a:ea typeface="游ゴシック" panose="020B0400000000000000" pitchFamily="50" charset="-128"/>
              </a:endParaRPr>
            </a:p>
          </p:txBody>
        </p:sp>
      </p:grpSp>
      <p:grpSp>
        <p:nvGrpSpPr>
          <p:cNvPr id="60" name="グループ化 59">
            <a:extLst>
              <a:ext uri="{FF2B5EF4-FFF2-40B4-BE49-F238E27FC236}">
                <a16:creationId xmlns:a16="http://schemas.microsoft.com/office/drawing/2014/main" id="{230C5956-AAC0-4DE3-B344-D6E0240A57C1}"/>
              </a:ext>
            </a:extLst>
          </p:cNvPr>
          <p:cNvGrpSpPr/>
          <p:nvPr/>
        </p:nvGrpSpPr>
        <p:grpSpPr>
          <a:xfrm>
            <a:off x="3736194" y="5949689"/>
            <a:ext cx="1262806" cy="1161079"/>
            <a:chOff x="6344600" y="6326917"/>
            <a:chExt cx="4669277" cy="4293139"/>
          </a:xfrm>
        </p:grpSpPr>
        <p:pic>
          <p:nvPicPr>
            <p:cNvPr id="61" name="図 60">
              <a:extLst>
                <a:ext uri="{FF2B5EF4-FFF2-40B4-BE49-F238E27FC236}">
                  <a16:creationId xmlns:a16="http://schemas.microsoft.com/office/drawing/2014/main" id="{58FD6025-B6B7-4550-A011-86D7C83A3B03}"/>
                </a:ext>
              </a:extLst>
            </p:cNvPr>
            <p:cNvPicPr>
              <a:picLocks noChangeAspect="1"/>
            </p:cNvPicPr>
            <p:nvPr/>
          </p:nvPicPr>
          <p:blipFill rotWithShape="1">
            <a:blip r:embed="rId10"/>
            <a:srcRect l="2343" t="2530" r="3925" b="4152"/>
            <a:stretch/>
          </p:blipFill>
          <p:spPr>
            <a:xfrm>
              <a:off x="6344600" y="6326917"/>
              <a:ext cx="4669277" cy="4293139"/>
            </a:xfrm>
            <a:prstGeom prst="rect">
              <a:avLst/>
            </a:prstGeom>
            <a:ln w="3175">
              <a:solidFill>
                <a:schemeClr val="tx1"/>
              </a:solidFill>
            </a:ln>
          </p:spPr>
        </p:pic>
        <p:sp>
          <p:nvSpPr>
            <p:cNvPr id="62" name="四角形: 角を丸くする 60">
              <a:extLst>
                <a:ext uri="{FF2B5EF4-FFF2-40B4-BE49-F238E27FC236}">
                  <a16:creationId xmlns:a16="http://schemas.microsoft.com/office/drawing/2014/main" id="{907CA402-2BC2-4180-B8D6-932232FF1D18}"/>
                </a:ext>
              </a:extLst>
            </p:cNvPr>
            <p:cNvSpPr/>
            <p:nvPr/>
          </p:nvSpPr>
          <p:spPr>
            <a:xfrm>
              <a:off x="6618514" y="7572621"/>
              <a:ext cx="4194628" cy="1513321"/>
            </a:xfrm>
            <a:prstGeom prst="roundRect">
              <a:avLst>
                <a:gd name="adj" fmla="val 9874"/>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1960">
                <a:defRPr/>
              </a:pPr>
              <a:endParaRPr lang="ja-JP" altLang="en-US" sz="992">
                <a:solidFill>
                  <a:prstClr val="white"/>
                </a:solidFill>
                <a:latin typeface="Calibri" panose="020F0502020204030204"/>
                <a:ea typeface="游ゴシック" panose="020B0400000000000000" pitchFamily="50" charset="-128"/>
              </a:endParaRPr>
            </a:p>
          </p:txBody>
        </p:sp>
      </p:grpSp>
      <p:cxnSp>
        <p:nvCxnSpPr>
          <p:cNvPr id="63" name="直線矢印コネクタ 62">
            <a:extLst>
              <a:ext uri="{FF2B5EF4-FFF2-40B4-BE49-F238E27FC236}">
                <a16:creationId xmlns:a16="http://schemas.microsoft.com/office/drawing/2014/main" id="{9C5175BF-A239-43EA-BB91-4A04C3FD52D3}"/>
              </a:ext>
            </a:extLst>
          </p:cNvPr>
          <p:cNvCxnSpPr>
            <a:cxnSpLocks/>
          </p:cNvCxnSpPr>
          <p:nvPr/>
        </p:nvCxnSpPr>
        <p:spPr>
          <a:xfrm flipV="1">
            <a:off x="2893087" y="6757371"/>
            <a:ext cx="880678"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AD12A25B-799A-4F59-95F0-4B02328BDB3F}"/>
              </a:ext>
            </a:extLst>
          </p:cNvPr>
          <p:cNvSpPr txBox="1"/>
          <p:nvPr/>
        </p:nvSpPr>
        <p:spPr>
          <a:xfrm>
            <a:off x="880769" y="7026678"/>
            <a:ext cx="3467616" cy="338554"/>
          </a:xfrm>
          <a:prstGeom prst="rect">
            <a:avLst/>
          </a:prstGeom>
          <a:noFill/>
        </p:spPr>
        <p:txBody>
          <a:bodyPr wrap="none" rtlCol="0">
            <a:spAutoFit/>
          </a:bodyPr>
          <a:lstStyle/>
          <a:p>
            <a:pPr defTabSz="251960">
              <a:defRPr/>
            </a:pPr>
            <a:r>
              <a:rPr lang="en-US" altLang="ja-JP" sz="800" dirty="0">
                <a:solidFill>
                  <a:srgbClr val="FF0000"/>
                </a:solidFill>
                <a:latin typeface="メイリオ" panose="020B0604030504040204" pitchFamily="50" charset="-128"/>
                <a:ea typeface="メイリオ" panose="020B0604030504040204" pitchFamily="50" charset="-128"/>
              </a:rPr>
              <a:t>※</a:t>
            </a:r>
            <a:r>
              <a:rPr lang="ja-JP" altLang="ja-JP" sz="800" dirty="0">
                <a:solidFill>
                  <a:srgbClr val="FF0000"/>
                </a:solidFill>
                <a:latin typeface="メイリオ" panose="020B0604030504040204" pitchFamily="50" charset="-128"/>
                <a:ea typeface="メイリオ" panose="020B0604030504040204" pitchFamily="50" charset="-128"/>
              </a:rPr>
              <a:t>セミナー開始のお時間までは、待機画面が表示されます。</a:t>
            </a:r>
            <a:endParaRPr lang="en-US" altLang="ja-JP" sz="800" dirty="0">
              <a:solidFill>
                <a:srgbClr val="FF0000"/>
              </a:solidFill>
              <a:latin typeface="メイリオ" panose="020B0604030504040204" pitchFamily="50" charset="-128"/>
              <a:ea typeface="メイリオ" panose="020B0604030504040204" pitchFamily="50" charset="-128"/>
            </a:endParaRPr>
          </a:p>
          <a:p>
            <a:pPr defTabSz="251960">
              <a:defRPr/>
            </a:pPr>
            <a:r>
              <a:rPr lang="ja-JP" altLang="en-US" sz="800" dirty="0">
                <a:solidFill>
                  <a:srgbClr val="FF0000"/>
                </a:solidFill>
                <a:latin typeface="メイリオ" panose="020B0604030504040204" pitchFamily="50" charset="-128"/>
                <a:ea typeface="メイリオ" panose="020B0604030504040204" pitchFamily="50" charset="-128"/>
              </a:rPr>
              <a:t>　開始時間になりますと</a:t>
            </a:r>
            <a:r>
              <a:rPr lang="ja-JP" altLang="ja-JP" sz="800" dirty="0">
                <a:solidFill>
                  <a:srgbClr val="FF0000"/>
                </a:solidFill>
                <a:latin typeface="メイリオ" panose="020B0604030504040204" pitchFamily="50" charset="-128"/>
                <a:ea typeface="メイリオ" panose="020B0604030504040204" pitchFamily="50" charset="-128"/>
              </a:rPr>
              <a:t>、セミナー画面が表示され参加いただけます</a:t>
            </a:r>
            <a:r>
              <a:rPr lang="ja-JP" altLang="en-US" sz="800" dirty="0">
                <a:solidFill>
                  <a:srgbClr val="FF0000"/>
                </a:solidFill>
                <a:latin typeface="メイリオ" panose="020B0604030504040204" pitchFamily="50" charset="-128"/>
                <a:ea typeface="メイリオ" panose="020B0604030504040204" pitchFamily="50" charset="-128"/>
              </a:rPr>
              <a:t>。</a:t>
            </a:r>
          </a:p>
        </p:txBody>
      </p:sp>
      <p:sp>
        <p:nvSpPr>
          <p:cNvPr id="65" name="正方形/長方形 64">
            <a:extLst>
              <a:ext uri="{FF2B5EF4-FFF2-40B4-BE49-F238E27FC236}">
                <a16:creationId xmlns:a16="http://schemas.microsoft.com/office/drawing/2014/main" id="{2C600954-1E1D-43DE-9EEA-F1182CF814B6}"/>
              </a:ext>
            </a:extLst>
          </p:cNvPr>
          <p:cNvSpPr/>
          <p:nvPr/>
        </p:nvSpPr>
        <p:spPr>
          <a:xfrm>
            <a:off x="772257" y="7434581"/>
            <a:ext cx="6047447" cy="25312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51960">
              <a:defRPr/>
            </a:pPr>
            <a:endParaRPr lang="en-US" altLang="ja-JP" sz="606" dirty="0">
              <a:solidFill>
                <a:prstClr val="black"/>
              </a:solidFill>
              <a:latin typeface="メイリオ" panose="020B0604030504040204" pitchFamily="50" charset="-128"/>
              <a:ea typeface="メイリオ" panose="020B0604030504040204" pitchFamily="50" charset="-128"/>
            </a:endParaRPr>
          </a:p>
          <a:p>
            <a:pPr defTabSz="251960">
              <a:defRPr/>
            </a:pPr>
            <a:endParaRPr lang="en-US" altLang="ja-JP" sz="606" dirty="0">
              <a:solidFill>
                <a:prstClr val="black"/>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1DDF72E6-9493-4D44-A80C-C5C43BAC79FB}"/>
              </a:ext>
            </a:extLst>
          </p:cNvPr>
          <p:cNvSpPr/>
          <p:nvPr/>
        </p:nvSpPr>
        <p:spPr>
          <a:xfrm>
            <a:off x="767970" y="7443046"/>
            <a:ext cx="2245436" cy="159986"/>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51960">
              <a:defRPr/>
            </a:pPr>
            <a:r>
              <a:rPr lang="ja-JP" altLang="en-US" sz="934" b="1" dirty="0">
                <a:solidFill>
                  <a:prstClr val="white"/>
                </a:solidFill>
                <a:latin typeface="メイリオ" panose="020B0604030504040204" pitchFamily="50" charset="-128"/>
                <a:ea typeface="メイリオ" panose="020B0604030504040204" pitchFamily="50" charset="-128"/>
              </a:rPr>
              <a:t>ブラウザからの参加方法　</a:t>
            </a:r>
            <a:r>
              <a:rPr lang="en-US" altLang="ja-JP" sz="934" b="1" dirty="0">
                <a:solidFill>
                  <a:prstClr val="white"/>
                </a:solidFill>
                <a:latin typeface="メイリオ" panose="020B0604030504040204" pitchFamily="50" charset="-128"/>
                <a:ea typeface="メイリオ" panose="020B0604030504040204" pitchFamily="50" charset="-128"/>
              </a:rPr>
              <a:t>※PC</a:t>
            </a:r>
            <a:r>
              <a:rPr lang="ja-JP" altLang="en-US" sz="934" b="1" dirty="0">
                <a:solidFill>
                  <a:prstClr val="white"/>
                </a:solidFill>
                <a:latin typeface="メイリオ" panose="020B0604030504040204" pitchFamily="50" charset="-128"/>
                <a:ea typeface="メイリオ" panose="020B0604030504040204" pitchFamily="50" charset="-128"/>
              </a:rPr>
              <a:t>のみ</a:t>
            </a:r>
          </a:p>
        </p:txBody>
      </p:sp>
      <p:sp>
        <p:nvSpPr>
          <p:cNvPr id="67" name="テキスト ボックス 66">
            <a:extLst>
              <a:ext uri="{FF2B5EF4-FFF2-40B4-BE49-F238E27FC236}">
                <a16:creationId xmlns:a16="http://schemas.microsoft.com/office/drawing/2014/main" id="{D7613157-A3B7-4F1E-99E2-444177EB71BF}"/>
              </a:ext>
            </a:extLst>
          </p:cNvPr>
          <p:cNvSpPr txBox="1"/>
          <p:nvPr/>
        </p:nvSpPr>
        <p:spPr>
          <a:xfrm>
            <a:off x="895683" y="7669572"/>
            <a:ext cx="5807636" cy="954107"/>
          </a:xfrm>
          <a:prstGeom prst="rect">
            <a:avLst/>
          </a:prstGeom>
          <a:noFill/>
        </p:spPr>
        <p:txBody>
          <a:bodyPr wrap="square" rtlCol="0">
            <a:spAutoFit/>
          </a:bodyPr>
          <a:lstStyle/>
          <a:p>
            <a:pPr marL="188969" indent="-188969" defTabSz="251960">
              <a:buFont typeface="+mj-ea"/>
              <a:buAutoNum type="circleNumDbPlain"/>
              <a:defRPr/>
            </a:pPr>
            <a:r>
              <a:rPr lang="ja-JP" altLang="en-US" sz="800" dirty="0">
                <a:solidFill>
                  <a:prstClr val="black"/>
                </a:solidFill>
                <a:latin typeface="メイリオ" panose="020B0604030504040204" pitchFamily="50" charset="-128"/>
                <a:ea typeface="メイリオ" panose="020B0604030504040204" pitchFamily="50" charset="-128"/>
              </a:rPr>
              <a:t>ご案内メールに記載の</a:t>
            </a:r>
            <a:r>
              <a:rPr lang="en-US" altLang="ja-JP" sz="800" dirty="0">
                <a:solidFill>
                  <a:prstClr val="black"/>
                </a:solidFill>
                <a:latin typeface="メイリオ" panose="020B0604030504040204" pitchFamily="50" charset="-128"/>
                <a:ea typeface="メイリオ" panose="020B0604030504040204" pitchFamily="50" charset="-128"/>
              </a:rPr>
              <a:t>URL</a:t>
            </a:r>
            <a:r>
              <a:rPr lang="ja-JP" altLang="en-US" sz="800" dirty="0">
                <a:solidFill>
                  <a:prstClr val="black"/>
                </a:solidFill>
                <a:latin typeface="メイリオ" panose="020B0604030504040204" pitchFamily="50" charset="-128"/>
                <a:ea typeface="メイリオ" panose="020B0604030504040204" pitchFamily="50" charset="-128"/>
              </a:rPr>
              <a:t>をクリックいただくとブラウザが立ち上がり、</a:t>
            </a:r>
            <a:br>
              <a:rPr lang="en-US" altLang="ja-JP" sz="800" dirty="0">
                <a:solidFill>
                  <a:prstClr val="black"/>
                </a:solidFill>
                <a:latin typeface="メイリオ" panose="020B0604030504040204" pitchFamily="50" charset="-128"/>
                <a:ea typeface="メイリオ" panose="020B0604030504040204" pitchFamily="50" charset="-128"/>
              </a:rPr>
            </a:br>
            <a:r>
              <a:rPr lang="ja-JP" altLang="en-US" sz="800" b="1" dirty="0">
                <a:solidFill>
                  <a:prstClr val="black"/>
                </a:solidFill>
                <a:latin typeface="メイリオ" panose="020B0604030504040204" pitchFamily="50" charset="-128"/>
                <a:ea typeface="メイリオ" panose="020B0604030504040204" pitchFamily="50" charset="-128"/>
              </a:rPr>
              <a:t>「</a:t>
            </a:r>
            <a:r>
              <a:rPr lang="en-US" altLang="ja-JP" sz="800" b="1" dirty="0">
                <a:solidFill>
                  <a:srgbClr val="0000FF"/>
                </a:solidFill>
                <a:latin typeface="メイリオ" panose="020B0604030504040204" pitchFamily="50" charset="-128"/>
                <a:ea typeface="メイリオ" panose="020B0604030504040204" pitchFamily="50" charset="-128"/>
              </a:rPr>
              <a:t>Zoom Meeting</a:t>
            </a:r>
            <a:r>
              <a:rPr lang="ja-JP" altLang="en-US" sz="800" b="1" dirty="0">
                <a:solidFill>
                  <a:srgbClr val="0000FF"/>
                </a:solidFill>
                <a:latin typeface="メイリオ" panose="020B0604030504040204" pitchFamily="50" charset="-128"/>
                <a:ea typeface="メイリオ" panose="020B0604030504040204" pitchFamily="50" charset="-128"/>
              </a:rPr>
              <a:t>を開きますか？</a:t>
            </a:r>
            <a:r>
              <a:rPr lang="ja-JP" altLang="en-US" sz="800" b="1"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というメッセージが表示されますので、「</a:t>
            </a:r>
            <a:r>
              <a:rPr lang="ja-JP" altLang="en-US" sz="800" b="1" dirty="0">
                <a:solidFill>
                  <a:srgbClr val="0000FF"/>
                </a:solidFill>
                <a:latin typeface="メイリオ" panose="020B0604030504040204" pitchFamily="50" charset="-128"/>
                <a:ea typeface="メイリオ" panose="020B0604030504040204" pitchFamily="50" charset="-128"/>
              </a:rPr>
              <a:t>キャンセル</a:t>
            </a:r>
            <a:r>
              <a:rPr lang="ja-JP" altLang="en-US" sz="800" dirty="0">
                <a:solidFill>
                  <a:prstClr val="black"/>
                </a:solidFill>
                <a:latin typeface="メイリオ" panose="020B0604030504040204" pitchFamily="50" charset="-128"/>
                <a:ea typeface="メイリオ" panose="020B0604030504040204" pitchFamily="50" charset="-128"/>
              </a:rPr>
              <a:t>」をクリックします。</a:t>
            </a:r>
            <a:endParaRPr lang="en-US" altLang="ja-JP" sz="800" dirty="0">
              <a:solidFill>
                <a:prstClr val="black"/>
              </a:solidFill>
              <a:latin typeface="メイリオ" panose="020B0604030504040204" pitchFamily="50" charset="-128"/>
              <a:ea typeface="メイリオ" panose="020B0604030504040204" pitchFamily="50" charset="-128"/>
            </a:endParaRPr>
          </a:p>
          <a:p>
            <a:pPr marL="188969" indent="-188969" defTabSz="251960">
              <a:buFont typeface="+mj-ea"/>
              <a:buAutoNum type="circleNumDbPlain"/>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marL="188969" indent="-188969" defTabSz="251960">
              <a:buFont typeface="+mj-ea"/>
              <a:buAutoNum type="circleNumDbPlain"/>
              <a:defRPr/>
            </a:pPr>
            <a:r>
              <a:rPr lang="ja-JP" altLang="en-US" sz="800" dirty="0">
                <a:solidFill>
                  <a:prstClr val="black"/>
                </a:solidFill>
                <a:latin typeface="メイリオ" panose="020B0604030504040204" pitchFamily="50" charset="-128"/>
                <a:ea typeface="メイリオ" panose="020B0604030504040204" pitchFamily="50" charset="-128"/>
              </a:rPr>
              <a:t>ページ右下の「</a:t>
            </a:r>
            <a:r>
              <a:rPr lang="ja-JP" altLang="en-US" sz="800" b="1" dirty="0">
                <a:solidFill>
                  <a:srgbClr val="0000FF"/>
                </a:solidFill>
                <a:latin typeface="メイリオ" panose="020B0604030504040204" pitchFamily="50" charset="-128"/>
                <a:ea typeface="メイリオ" panose="020B0604030504040204" pitchFamily="50" charset="-128"/>
              </a:rPr>
              <a:t>ブラウザから起動してください</a:t>
            </a:r>
            <a:r>
              <a:rPr lang="ja-JP" altLang="en-US" sz="800" dirty="0">
                <a:solidFill>
                  <a:prstClr val="black"/>
                </a:solidFill>
                <a:latin typeface="メイリオ" panose="020B0604030504040204" pitchFamily="50" charset="-128"/>
                <a:ea typeface="メイリオ" panose="020B0604030504040204" pitchFamily="50" charset="-128"/>
              </a:rPr>
              <a:t>」をクリックします。</a:t>
            </a:r>
            <a:endParaRPr lang="en-US" altLang="ja-JP" sz="800" dirty="0">
              <a:solidFill>
                <a:prstClr val="black"/>
              </a:solidFill>
              <a:latin typeface="メイリオ" panose="020B0604030504040204" pitchFamily="50" charset="-128"/>
              <a:ea typeface="メイリオ" panose="020B0604030504040204" pitchFamily="50" charset="-128"/>
            </a:endParaRPr>
          </a:p>
          <a:p>
            <a:pPr marL="188969" indent="-188969" defTabSz="251960">
              <a:buFont typeface="+mj-ea"/>
              <a:buAutoNum type="circleNumDbPlain"/>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marL="188969" indent="-188969" defTabSz="251960">
              <a:buFont typeface="+mj-ea"/>
              <a:buAutoNum type="circleNumDbPlain"/>
              <a:defRPr/>
            </a:pPr>
            <a:r>
              <a:rPr lang="ja-JP" altLang="en-US" sz="800" dirty="0">
                <a:solidFill>
                  <a:prstClr val="black"/>
                </a:solidFill>
                <a:latin typeface="メイリオ" panose="020B0604030504040204" pitchFamily="50" charset="-128"/>
                <a:ea typeface="メイリオ" panose="020B0604030504040204" pitchFamily="50" charset="-128"/>
              </a:rPr>
              <a:t>参加情報の入力画面が開きますので、</a:t>
            </a:r>
            <a:r>
              <a:rPr lang="ja-JP" altLang="en-US" sz="800" b="1" dirty="0">
                <a:solidFill>
                  <a:srgbClr val="0000FF"/>
                </a:solidFill>
                <a:latin typeface="メイリオ" panose="020B0604030504040204" pitchFamily="50" charset="-128"/>
                <a:ea typeface="メイリオ" panose="020B0604030504040204" pitchFamily="50" charset="-128"/>
              </a:rPr>
              <a:t>ご施設名、ご氏名</a:t>
            </a:r>
            <a:r>
              <a:rPr lang="ja-JP" altLang="en-US" sz="800" b="1" dirty="0">
                <a:solidFill>
                  <a:prstClr val="black"/>
                </a:solidFill>
                <a:latin typeface="メイリオ" panose="020B0604030504040204" pitchFamily="50" charset="-128"/>
                <a:ea typeface="メイリオ" panose="020B0604030504040204" pitchFamily="50" charset="-128"/>
              </a:rPr>
              <a:t>（</a:t>
            </a:r>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rPr>
              <a:t>フルネームの記載をお願い致します</a:t>
            </a:r>
            <a:r>
              <a:rPr lang="ja-JP" altLang="en-US" sz="800" b="1"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をご入力いただき「私はロボットでは～」にチェックを入れ、「</a:t>
            </a:r>
            <a:r>
              <a:rPr lang="ja-JP" altLang="en-US" sz="800" b="1" dirty="0">
                <a:solidFill>
                  <a:srgbClr val="0000FF"/>
                </a:solidFill>
                <a:latin typeface="メイリオ" panose="020B0604030504040204" pitchFamily="50" charset="-128"/>
                <a:ea typeface="メイリオ" panose="020B0604030504040204" pitchFamily="50" charset="-128"/>
              </a:rPr>
              <a:t>参加</a:t>
            </a:r>
            <a:r>
              <a:rPr lang="ja-JP" altLang="en-US" sz="800" dirty="0">
                <a:solidFill>
                  <a:prstClr val="black"/>
                </a:solidFill>
                <a:latin typeface="メイリオ" panose="020B0604030504040204" pitchFamily="50" charset="-128"/>
                <a:ea typeface="メイリオ" panose="020B0604030504040204" pitchFamily="50" charset="-128"/>
              </a:rPr>
              <a:t>」をクリックいただくとセミナーに参加いただけます。</a:t>
            </a:r>
          </a:p>
        </p:txBody>
      </p:sp>
      <p:grpSp>
        <p:nvGrpSpPr>
          <p:cNvPr id="68" name="グループ化 67">
            <a:extLst>
              <a:ext uri="{FF2B5EF4-FFF2-40B4-BE49-F238E27FC236}">
                <a16:creationId xmlns:a16="http://schemas.microsoft.com/office/drawing/2014/main" id="{C4616BC3-C78B-495C-9C04-FF373D585E9C}"/>
              </a:ext>
            </a:extLst>
          </p:cNvPr>
          <p:cNvGrpSpPr/>
          <p:nvPr/>
        </p:nvGrpSpPr>
        <p:grpSpPr>
          <a:xfrm>
            <a:off x="861554" y="8695578"/>
            <a:ext cx="5827358" cy="1070802"/>
            <a:chOff x="1139888" y="12137082"/>
            <a:chExt cx="11623240" cy="2095345"/>
          </a:xfrm>
        </p:grpSpPr>
        <p:pic>
          <p:nvPicPr>
            <p:cNvPr id="69" name="図 68">
              <a:extLst>
                <a:ext uri="{FF2B5EF4-FFF2-40B4-BE49-F238E27FC236}">
                  <a16:creationId xmlns:a16="http://schemas.microsoft.com/office/drawing/2014/main" id="{CDD2C6ED-BC2E-4E5E-B4F8-FCF26FAE800E}"/>
                </a:ext>
              </a:extLst>
            </p:cNvPr>
            <p:cNvPicPr>
              <a:picLocks noChangeAspect="1"/>
            </p:cNvPicPr>
            <p:nvPr/>
          </p:nvPicPr>
          <p:blipFill rotWithShape="1">
            <a:blip r:embed="rId9"/>
            <a:srcRect l="37141" t="7849" r="20657" b="66525"/>
            <a:stretch/>
          </p:blipFill>
          <p:spPr>
            <a:xfrm>
              <a:off x="1139888" y="12202052"/>
              <a:ext cx="3506112" cy="1539962"/>
            </a:xfrm>
            <a:prstGeom prst="rect">
              <a:avLst/>
            </a:prstGeom>
            <a:ln w="3175">
              <a:solidFill>
                <a:schemeClr val="tx1"/>
              </a:solidFill>
            </a:ln>
          </p:spPr>
        </p:pic>
        <p:sp>
          <p:nvSpPr>
            <p:cNvPr id="70" name="四角形: 角を丸くする 89">
              <a:extLst>
                <a:ext uri="{FF2B5EF4-FFF2-40B4-BE49-F238E27FC236}">
                  <a16:creationId xmlns:a16="http://schemas.microsoft.com/office/drawing/2014/main" id="{634C11DE-21C8-45FE-8F19-833FE7822F8F}"/>
                </a:ext>
              </a:extLst>
            </p:cNvPr>
            <p:cNvSpPr/>
            <p:nvPr/>
          </p:nvSpPr>
          <p:spPr>
            <a:xfrm>
              <a:off x="3773932" y="13198029"/>
              <a:ext cx="804900" cy="401968"/>
            </a:xfrm>
            <a:prstGeom prst="roundRect">
              <a:avLst>
                <a:gd name="adj" fmla="val 9874"/>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1960">
                <a:defRPr/>
              </a:pPr>
              <a:endParaRPr lang="ja-JP" altLang="en-US" sz="992">
                <a:solidFill>
                  <a:prstClr val="white"/>
                </a:solidFill>
                <a:latin typeface="Calibri" panose="020F0502020204030204"/>
                <a:ea typeface="游ゴシック" panose="020B0400000000000000" pitchFamily="50" charset="-128"/>
              </a:endParaRPr>
            </a:p>
          </p:txBody>
        </p:sp>
        <p:pic>
          <p:nvPicPr>
            <p:cNvPr id="71" name="図 70">
              <a:extLst>
                <a:ext uri="{FF2B5EF4-FFF2-40B4-BE49-F238E27FC236}">
                  <a16:creationId xmlns:a16="http://schemas.microsoft.com/office/drawing/2014/main" id="{EE8DF7C7-FE7A-4C2A-B681-7DC2CE685EF1}"/>
                </a:ext>
              </a:extLst>
            </p:cNvPr>
            <p:cNvPicPr>
              <a:picLocks noChangeAspect="1"/>
            </p:cNvPicPr>
            <p:nvPr/>
          </p:nvPicPr>
          <p:blipFill rotWithShape="1">
            <a:blip r:embed="rId11"/>
            <a:srcRect l="6808" t="45888" r="3707" b="-5777"/>
            <a:stretch/>
          </p:blipFill>
          <p:spPr>
            <a:xfrm>
              <a:off x="5239288" y="12168560"/>
              <a:ext cx="4078931" cy="1567214"/>
            </a:xfrm>
            <a:prstGeom prst="rect">
              <a:avLst/>
            </a:prstGeom>
            <a:ln w="3175">
              <a:solidFill>
                <a:schemeClr val="tx1"/>
              </a:solidFill>
            </a:ln>
          </p:spPr>
        </p:pic>
        <p:sp>
          <p:nvSpPr>
            <p:cNvPr id="72" name="四角形: 角を丸くする 95">
              <a:extLst>
                <a:ext uri="{FF2B5EF4-FFF2-40B4-BE49-F238E27FC236}">
                  <a16:creationId xmlns:a16="http://schemas.microsoft.com/office/drawing/2014/main" id="{84B919DA-4BC4-4EB1-9B71-2CED4DFDE1AB}"/>
                </a:ext>
              </a:extLst>
            </p:cNvPr>
            <p:cNvSpPr/>
            <p:nvPr/>
          </p:nvSpPr>
          <p:spPr>
            <a:xfrm>
              <a:off x="7605460" y="12573113"/>
              <a:ext cx="1441198" cy="401968"/>
            </a:xfrm>
            <a:prstGeom prst="roundRect">
              <a:avLst>
                <a:gd name="adj" fmla="val 9874"/>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1960">
                <a:defRPr/>
              </a:pPr>
              <a:endParaRPr lang="ja-JP" altLang="en-US" sz="992">
                <a:solidFill>
                  <a:prstClr val="white"/>
                </a:solidFill>
                <a:latin typeface="Calibri" panose="020F0502020204030204"/>
                <a:ea typeface="游ゴシック" panose="020B0400000000000000" pitchFamily="50" charset="-128"/>
              </a:endParaRPr>
            </a:p>
          </p:txBody>
        </p:sp>
        <p:cxnSp>
          <p:nvCxnSpPr>
            <p:cNvPr id="73" name="直線矢印コネクタ 72">
              <a:extLst>
                <a:ext uri="{FF2B5EF4-FFF2-40B4-BE49-F238E27FC236}">
                  <a16:creationId xmlns:a16="http://schemas.microsoft.com/office/drawing/2014/main" id="{031AE5BC-C5EE-4254-AC72-10CB29A0E886}"/>
                </a:ext>
              </a:extLst>
            </p:cNvPr>
            <p:cNvCxnSpPr>
              <a:cxnSpLocks/>
            </p:cNvCxnSpPr>
            <p:nvPr/>
          </p:nvCxnSpPr>
          <p:spPr>
            <a:xfrm>
              <a:off x="4597942" y="13399013"/>
              <a:ext cx="620075"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4" name="図 73">
              <a:extLst>
                <a:ext uri="{FF2B5EF4-FFF2-40B4-BE49-F238E27FC236}">
                  <a16:creationId xmlns:a16="http://schemas.microsoft.com/office/drawing/2014/main" id="{56E44E94-B326-414F-B7B4-9FD05EE8B535}"/>
                </a:ext>
              </a:extLst>
            </p:cNvPr>
            <p:cNvPicPr>
              <a:picLocks noChangeAspect="1"/>
            </p:cNvPicPr>
            <p:nvPr/>
          </p:nvPicPr>
          <p:blipFill rotWithShape="1">
            <a:blip r:embed="rId12"/>
            <a:srcRect l="11110" t="8581" r="12442" b="11866"/>
            <a:stretch/>
          </p:blipFill>
          <p:spPr>
            <a:xfrm>
              <a:off x="9702337" y="12137082"/>
              <a:ext cx="3060791" cy="2095345"/>
            </a:xfrm>
            <a:prstGeom prst="rect">
              <a:avLst/>
            </a:prstGeom>
            <a:ln w="3175">
              <a:solidFill>
                <a:schemeClr val="tx1"/>
              </a:solidFill>
            </a:ln>
          </p:spPr>
        </p:pic>
        <p:cxnSp>
          <p:nvCxnSpPr>
            <p:cNvPr id="75" name="直線矢印コネクタ 74">
              <a:extLst>
                <a:ext uri="{FF2B5EF4-FFF2-40B4-BE49-F238E27FC236}">
                  <a16:creationId xmlns:a16="http://schemas.microsoft.com/office/drawing/2014/main" id="{6DC84DCA-4B79-40DB-8611-81359F8D79DB}"/>
                </a:ext>
              </a:extLst>
            </p:cNvPr>
            <p:cNvCxnSpPr>
              <a:cxnSpLocks/>
            </p:cNvCxnSpPr>
            <p:nvPr/>
          </p:nvCxnSpPr>
          <p:spPr>
            <a:xfrm flipV="1">
              <a:off x="9046851" y="12857585"/>
              <a:ext cx="1021141" cy="10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四角形: 角を丸くする 27">
              <a:extLst>
                <a:ext uri="{FF2B5EF4-FFF2-40B4-BE49-F238E27FC236}">
                  <a16:creationId xmlns:a16="http://schemas.microsoft.com/office/drawing/2014/main" id="{0798023E-208A-448F-9FD3-8CF764DA291F}"/>
                </a:ext>
              </a:extLst>
            </p:cNvPr>
            <p:cNvSpPr/>
            <p:nvPr/>
          </p:nvSpPr>
          <p:spPr>
            <a:xfrm>
              <a:off x="10106273" y="12466713"/>
              <a:ext cx="2191265" cy="1644847"/>
            </a:xfrm>
            <a:prstGeom prst="roundRect">
              <a:avLst>
                <a:gd name="adj" fmla="val 9874"/>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1960">
                <a:defRPr/>
              </a:pPr>
              <a:endParaRPr lang="ja-JP" altLang="en-US" sz="992">
                <a:solidFill>
                  <a:prstClr val="white"/>
                </a:solidFill>
                <a:latin typeface="Calibri" panose="020F0502020204030204"/>
                <a:ea typeface="游ゴシック" panose="020B0400000000000000" pitchFamily="50" charset="-128"/>
              </a:endParaRPr>
            </a:p>
          </p:txBody>
        </p:sp>
      </p:grpSp>
      <p:sp>
        <p:nvSpPr>
          <p:cNvPr id="77" name="テキスト ボックス 76">
            <a:extLst>
              <a:ext uri="{FF2B5EF4-FFF2-40B4-BE49-F238E27FC236}">
                <a16:creationId xmlns:a16="http://schemas.microsoft.com/office/drawing/2014/main" id="{C8A9C522-5613-4112-AF15-B6FAF8CEFA0C}"/>
              </a:ext>
            </a:extLst>
          </p:cNvPr>
          <p:cNvSpPr txBox="1"/>
          <p:nvPr/>
        </p:nvSpPr>
        <p:spPr>
          <a:xfrm>
            <a:off x="873466" y="9600097"/>
            <a:ext cx="3467616" cy="338554"/>
          </a:xfrm>
          <a:prstGeom prst="rect">
            <a:avLst/>
          </a:prstGeom>
          <a:noFill/>
        </p:spPr>
        <p:txBody>
          <a:bodyPr wrap="none" rtlCol="0">
            <a:spAutoFit/>
          </a:bodyPr>
          <a:lstStyle/>
          <a:p>
            <a:pPr defTabSz="251960">
              <a:defRPr/>
            </a:pPr>
            <a:r>
              <a:rPr lang="en-US" altLang="ja-JP" sz="800" dirty="0">
                <a:solidFill>
                  <a:srgbClr val="FF0000"/>
                </a:solidFill>
                <a:latin typeface="メイリオ" panose="020B0604030504040204" pitchFamily="50" charset="-128"/>
                <a:ea typeface="メイリオ" panose="020B0604030504040204" pitchFamily="50" charset="-128"/>
              </a:rPr>
              <a:t>※</a:t>
            </a:r>
            <a:r>
              <a:rPr lang="ja-JP" altLang="ja-JP" sz="800" dirty="0">
                <a:solidFill>
                  <a:srgbClr val="FF0000"/>
                </a:solidFill>
                <a:latin typeface="メイリオ" panose="020B0604030504040204" pitchFamily="50" charset="-128"/>
                <a:ea typeface="メイリオ" panose="020B0604030504040204" pitchFamily="50" charset="-128"/>
              </a:rPr>
              <a:t>セミナー開始のお時間までは、待機画面が表示されます。</a:t>
            </a:r>
            <a:endParaRPr lang="en-US" altLang="ja-JP" sz="800" dirty="0">
              <a:solidFill>
                <a:srgbClr val="FF0000"/>
              </a:solidFill>
              <a:latin typeface="メイリオ" panose="020B0604030504040204" pitchFamily="50" charset="-128"/>
              <a:ea typeface="メイリオ" panose="020B0604030504040204" pitchFamily="50" charset="-128"/>
            </a:endParaRPr>
          </a:p>
          <a:p>
            <a:pPr defTabSz="251960">
              <a:defRPr/>
            </a:pPr>
            <a:r>
              <a:rPr lang="ja-JP" altLang="en-US" sz="800" dirty="0">
                <a:solidFill>
                  <a:srgbClr val="FF0000"/>
                </a:solidFill>
                <a:latin typeface="メイリオ" panose="020B0604030504040204" pitchFamily="50" charset="-128"/>
                <a:ea typeface="メイリオ" panose="020B0604030504040204" pitchFamily="50" charset="-128"/>
              </a:rPr>
              <a:t>　開始時間になりますと</a:t>
            </a:r>
            <a:r>
              <a:rPr lang="ja-JP" altLang="ja-JP" sz="800" dirty="0">
                <a:solidFill>
                  <a:srgbClr val="FF0000"/>
                </a:solidFill>
                <a:latin typeface="メイリオ" panose="020B0604030504040204" pitchFamily="50" charset="-128"/>
                <a:ea typeface="メイリオ" panose="020B0604030504040204" pitchFamily="50" charset="-128"/>
              </a:rPr>
              <a:t>、セミナー画面が表示され参加いただけます</a:t>
            </a:r>
            <a:r>
              <a:rPr lang="ja-JP" altLang="en-US" sz="800" dirty="0">
                <a:solidFill>
                  <a:srgbClr val="FF0000"/>
                </a:solidFill>
                <a:latin typeface="メイリオ" panose="020B0604030504040204" pitchFamily="50" charset="-128"/>
                <a:ea typeface="メイリオ" panose="020B0604030504040204" pitchFamily="50" charset="-128"/>
              </a:rPr>
              <a:t>。</a:t>
            </a:r>
          </a:p>
        </p:txBody>
      </p:sp>
      <p:pic>
        <p:nvPicPr>
          <p:cNvPr id="79" name="図 78" descr="QR コード&#10;&#10;自動的に生成された説明">
            <a:extLst>
              <a:ext uri="{FF2B5EF4-FFF2-40B4-BE49-F238E27FC236}">
                <a16:creationId xmlns:a16="http://schemas.microsoft.com/office/drawing/2014/main" id="{72824F6E-52DA-4EED-99A7-7B7BC2FF601E}"/>
              </a:ext>
            </a:extLst>
          </p:cNvPr>
          <p:cNvPicPr>
            <a:picLocks noChangeAspect="1"/>
          </p:cNvPicPr>
          <p:nvPr/>
        </p:nvPicPr>
        <p:blipFill>
          <a:blip r:embed="rId13"/>
          <a:stretch>
            <a:fillRect/>
          </a:stretch>
        </p:blipFill>
        <p:spPr>
          <a:xfrm>
            <a:off x="778344" y="1727685"/>
            <a:ext cx="914538" cy="914538"/>
          </a:xfrm>
          <a:prstGeom prst="rect">
            <a:avLst/>
          </a:prstGeom>
        </p:spPr>
      </p:pic>
    </p:spTree>
    <p:extLst>
      <p:ext uri="{BB962C8B-B14F-4D97-AF65-F5344CB8AC3E}">
        <p14:creationId xmlns:p14="http://schemas.microsoft.com/office/powerpoint/2010/main" val="37441533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B0FB9FB86FEE14F88167A3D697F7AF3" ma:contentTypeVersion="2" ma:contentTypeDescription="新しいドキュメントを作成します。" ma:contentTypeScope="" ma:versionID="797c43a4ba914f13fa95ac60805bec5b">
  <xsd:schema xmlns:xsd="http://www.w3.org/2001/XMLSchema" xmlns:xs="http://www.w3.org/2001/XMLSchema" xmlns:p="http://schemas.microsoft.com/office/2006/metadata/properties" xmlns:ns1="http://schemas.microsoft.com/sharepoint/v3" xmlns:ns2="604f3def-9706-4e0d-bd6a-1976fe0d2b8b" targetNamespace="http://schemas.microsoft.com/office/2006/metadata/properties" ma:root="true" ma:fieldsID="5fd5b5492777d20d5b9f4f588104cd97" ns1:_="" ns2:_="">
    <xsd:import namespace="http://schemas.microsoft.com/sharepoint/v3"/>
    <xsd:import namespace="604f3def-9706-4e0d-bd6a-1976fe0d2b8b"/>
    <xsd:element name="properties">
      <xsd:complexType>
        <xsd:sequence>
          <xsd:element name="documentManagement">
            <xsd:complexType>
              <xsd:all>
                <xsd:element ref="ns1:PublishingStartDate" minOccurs="0"/>
                <xsd:element ref="ns1:PublishingExpirationDate" minOccurs="0"/>
                <xsd:element ref="ns2:_x4e26__x3073__x980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4f3def-9706-4e0d-bd6a-1976fe0d2b8b" elementFormDefault="qualified">
    <xsd:import namespace="http://schemas.microsoft.com/office/2006/documentManagement/types"/>
    <xsd:import namespace="http://schemas.microsoft.com/office/infopath/2007/PartnerControls"/>
    <xsd:element name="_x4e26__x3073__x9806_" ma:index="10" nillable="true" ma:displayName="並び順" ma:internalName="_x4e26__x3073__x9806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x4e26__x3073__x9806_ xmlns="604f3def-9706-4e0d-bd6a-1976fe0d2b8b">1</_x4e26__x3073__x9806_>
  </documentManagement>
</p:properties>
</file>

<file path=customXml/itemProps1.xml><?xml version="1.0" encoding="utf-8"?>
<ds:datastoreItem xmlns:ds="http://schemas.openxmlformats.org/officeDocument/2006/customXml" ds:itemID="{1120F7DE-980E-4E9C-8D4E-03DB9AF81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4f3def-9706-4e0d-bd6a-1976fe0d2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4E52B-9D79-41A2-9DA8-3490BD5785B3}">
  <ds:schemaRefs>
    <ds:schemaRef ds:uri="http://schemas.microsoft.com/sharepoint/v3/contenttype/forms"/>
  </ds:schemaRefs>
</ds:datastoreItem>
</file>

<file path=customXml/itemProps3.xml><?xml version="1.0" encoding="utf-8"?>
<ds:datastoreItem xmlns:ds="http://schemas.openxmlformats.org/officeDocument/2006/customXml" ds:itemID="{F03B19F5-727B-4D6B-934C-B00A448854B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604f3def-9706-4e0d-bd6a-1976fe0d2b8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809</TotalTime>
  <Words>930</Words>
  <Application>Microsoft Office PowerPoint</Application>
  <PresentationFormat>ユーザー設定</PresentationFormat>
  <Paragraphs>71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vt:i4>
      </vt:variant>
    </vt:vector>
  </HeadingPairs>
  <TitlesOfParts>
    <vt:vector size="11" baseType="lpstr">
      <vt:lpstr>Meiryo UI</vt:lpstr>
      <vt:lpstr>メイリオ</vt:lpstr>
      <vt:lpstr>游ゴシック</vt:lpstr>
      <vt:lpstr>游ゴシック Light</vt:lpstr>
      <vt:lpstr>Arial</vt:lpstr>
      <vt:lpstr>Calibri</vt:lpstr>
      <vt:lpstr>Calibri Light</vt:lpstr>
      <vt:lpstr>Office テーマ</vt:lpstr>
      <vt:lpstr>デザインの設定</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 崇</dc:creator>
  <cp:lastModifiedBy>石井 岳夫</cp:lastModifiedBy>
  <cp:revision>104</cp:revision>
  <cp:lastPrinted>2021-08-04T02:41:03Z</cp:lastPrinted>
  <dcterms:created xsi:type="dcterms:W3CDTF">2020-11-17T09:31:35Z</dcterms:created>
  <dcterms:modified xsi:type="dcterms:W3CDTF">2021-08-23T06:55:05Z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0x010100DB0FB9FB86FEE14F88167A3D697F7AF3</vt:lpwstr>
  </property>
</Properties>
</file>