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1" r:id="rId5"/>
  </p:sldMasterIdLst>
  <p:notesMasterIdLst>
    <p:notesMasterId r:id="rId8"/>
  </p:notesMasterIdLst>
  <p:handoutMasterIdLst>
    <p:handoutMasterId r:id="rId9"/>
  </p:handoutMasterIdLst>
  <p:sldIdLst>
    <p:sldId id="259" r:id="rId6"/>
    <p:sldId id="269" r:id="rId7"/>
  </p:sldIdLst>
  <p:sldSz cx="6858000" cy="9144000" type="screen4x3"/>
  <p:notesSz cx="6770688"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200"/>
    <a:srgbClr val="009592"/>
    <a:srgbClr val="EE6000"/>
    <a:srgbClr val="FDEFE3"/>
    <a:srgbClr val="009999"/>
    <a:srgbClr val="D1FFFF"/>
    <a:srgbClr val="FFF5EB"/>
    <a:srgbClr val="F66400"/>
    <a:srgbClr val="FF6600"/>
    <a:srgbClr val="FF3E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0000" autoAdjust="0"/>
    <p:restoredTop sz="75877" autoAdjust="0"/>
  </p:normalViewPr>
  <p:slideViewPr>
    <p:cSldViewPr>
      <p:cViewPr>
        <p:scale>
          <a:sx n="100" d="100"/>
          <a:sy n="100" d="100"/>
        </p:scale>
        <p:origin x="1239" y="-1398"/>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33754" cy="5008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35356" y="0"/>
            <a:ext cx="2933754" cy="500856"/>
          </a:xfrm>
          <a:prstGeom prst="rect">
            <a:avLst/>
          </a:prstGeom>
        </p:spPr>
        <p:txBody>
          <a:bodyPr vert="horz" lIns="91440" tIns="45720" rIns="91440" bIns="45720" rtlCol="0"/>
          <a:lstStyle>
            <a:lvl1pPr algn="r">
              <a:defRPr sz="1200"/>
            </a:lvl1pPr>
          </a:lstStyle>
          <a:p>
            <a:fld id="{CD879F9C-69A1-4AE6-B6EB-ECF36EC2A169}" type="datetimeFigureOut">
              <a:rPr kumimoji="1" lang="ja-JP" altLang="en-US" smtClean="0"/>
              <a:t>2021/7/6</a:t>
            </a:fld>
            <a:endParaRPr kumimoji="1" lang="ja-JP" altLang="en-US"/>
          </a:p>
        </p:txBody>
      </p:sp>
      <p:sp>
        <p:nvSpPr>
          <p:cNvPr id="4" name="フッター プレースホルダー 3"/>
          <p:cNvSpPr>
            <a:spLocks noGrp="1"/>
          </p:cNvSpPr>
          <p:nvPr>
            <p:ph type="ftr" sz="quarter" idx="2"/>
          </p:nvPr>
        </p:nvSpPr>
        <p:spPr>
          <a:xfrm>
            <a:off x="1" y="9516258"/>
            <a:ext cx="2933754" cy="50085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35356" y="9516258"/>
            <a:ext cx="2933754" cy="500855"/>
          </a:xfrm>
          <a:prstGeom prst="rect">
            <a:avLst/>
          </a:prstGeom>
        </p:spPr>
        <p:txBody>
          <a:bodyPr vert="horz" lIns="91440" tIns="45720" rIns="91440" bIns="45720" rtlCol="0" anchor="b"/>
          <a:lstStyle>
            <a:lvl1pPr algn="r">
              <a:defRPr sz="1200"/>
            </a:lvl1pPr>
          </a:lstStyle>
          <a:p>
            <a:fld id="{C6107418-87BC-4988-9451-166919482D5A}" type="slidenum">
              <a:rPr kumimoji="1" lang="ja-JP" altLang="en-US" smtClean="0"/>
              <a:t>‹#›</a:t>
            </a:fld>
            <a:endParaRPr kumimoji="1" lang="ja-JP" altLang="en-US"/>
          </a:p>
        </p:txBody>
      </p:sp>
    </p:spTree>
    <p:extLst>
      <p:ext uri="{BB962C8B-B14F-4D97-AF65-F5344CB8AC3E}">
        <p14:creationId xmlns:p14="http://schemas.microsoft.com/office/powerpoint/2010/main" val="239255265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33754" cy="5008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35356" y="0"/>
            <a:ext cx="2933754" cy="500856"/>
          </a:xfrm>
          <a:prstGeom prst="rect">
            <a:avLst/>
          </a:prstGeom>
        </p:spPr>
        <p:txBody>
          <a:bodyPr vert="horz" lIns="91440" tIns="45720" rIns="91440" bIns="45720" rtlCol="0"/>
          <a:lstStyle>
            <a:lvl1pPr algn="r">
              <a:defRPr sz="1200"/>
            </a:lvl1pPr>
          </a:lstStyle>
          <a:p>
            <a:fld id="{59D5B9FF-1E2E-40E2-BC09-05F5CB09D503}" type="datetimeFigureOut">
              <a:rPr kumimoji="1" lang="ja-JP" altLang="en-US" smtClean="0"/>
              <a:t>2021/7/6</a:t>
            </a:fld>
            <a:endParaRPr kumimoji="1" lang="ja-JP" altLang="en-US"/>
          </a:p>
        </p:txBody>
      </p:sp>
      <p:sp>
        <p:nvSpPr>
          <p:cNvPr id="4" name="スライド イメージ プレースホルダー 3"/>
          <p:cNvSpPr>
            <a:spLocks noGrp="1" noRot="1" noChangeAspect="1"/>
          </p:cNvSpPr>
          <p:nvPr>
            <p:ph type="sldImg" idx="2"/>
          </p:nvPr>
        </p:nvSpPr>
        <p:spPr>
          <a:xfrm>
            <a:off x="1978025" y="752475"/>
            <a:ext cx="2814638" cy="375443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7385" y="4758928"/>
            <a:ext cx="5415919" cy="450770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516258"/>
            <a:ext cx="2933754" cy="5008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35356" y="9516258"/>
            <a:ext cx="2933754" cy="500855"/>
          </a:xfrm>
          <a:prstGeom prst="rect">
            <a:avLst/>
          </a:prstGeom>
        </p:spPr>
        <p:txBody>
          <a:bodyPr vert="horz" lIns="91440" tIns="45720" rIns="91440" bIns="45720" rtlCol="0" anchor="b"/>
          <a:lstStyle>
            <a:lvl1pPr algn="r">
              <a:defRPr sz="1200"/>
            </a:lvl1pPr>
          </a:lstStyle>
          <a:p>
            <a:fld id="{0D31599C-3FAC-408C-BA56-AA0933999512}" type="slidenum">
              <a:rPr kumimoji="1" lang="ja-JP" altLang="en-US" smtClean="0"/>
              <a:t>‹#›</a:t>
            </a:fld>
            <a:endParaRPr kumimoji="1" lang="ja-JP" altLang="en-US"/>
          </a:p>
        </p:txBody>
      </p:sp>
    </p:spTree>
    <p:extLst>
      <p:ext uri="{BB962C8B-B14F-4D97-AF65-F5344CB8AC3E}">
        <p14:creationId xmlns:p14="http://schemas.microsoft.com/office/powerpoint/2010/main" val="257246577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978025" y="752475"/>
            <a:ext cx="2814638" cy="3754438"/>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54596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9"/>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6" indent="0" algn="ctr">
              <a:buNone/>
              <a:defRPr>
                <a:solidFill>
                  <a:schemeClr val="tx1">
                    <a:tint val="75000"/>
                  </a:schemeClr>
                </a:solidFill>
              </a:defRPr>
            </a:lvl2pPr>
            <a:lvl3pPr marL="914411" indent="0" algn="ctr">
              <a:buNone/>
              <a:defRPr>
                <a:solidFill>
                  <a:schemeClr val="tx1">
                    <a:tint val="75000"/>
                  </a:schemeClr>
                </a:solidFill>
              </a:defRPr>
            </a:lvl3pPr>
            <a:lvl4pPr marL="1371617" indent="0" algn="ctr">
              <a:buNone/>
              <a:defRPr>
                <a:solidFill>
                  <a:schemeClr val="tx1">
                    <a:tint val="75000"/>
                  </a:schemeClr>
                </a:solidFill>
              </a:defRPr>
            </a:lvl4pPr>
            <a:lvl5pPr marL="1828823" indent="0" algn="ctr">
              <a:buNone/>
              <a:defRPr>
                <a:solidFill>
                  <a:schemeClr val="tx1">
                    <a:tint val="75000"/>
                  </a:schemeClr>
                </a:solidFill>
              </a:defRPr>
            </a:lvl5pPr>
            <a:lvl6pPr marL="2286029" indent="0" algn="ctr">
              <a:buNone/>
              <a:defRPr>
                <a:solidFill>
                  <a:schemeClr val="tx1">
                    <a:tint val="75000"/>
                  </a:schemeClr>
                </a:solidFill>
              </a:defRPr>
            </a:lvl6pPr>
            <a:lvl7pPr marL="2743234" indent="0" algn="ctr">
              <a:buNone/>
              <a:defRPr>
                <a:solidFill>
                  <a:schemeClr val="tx1">
                    <a:tint val="75000"/>
                  </a:schemeClr>
                </a:solidFill>
              </a:defRPr>
            </a:lvl7pPr>
            <a:lvl8pPr marL="3200440" indent="0" algn="ctr">
              <a:buNone/>
              <a:defRPr>
                <a:solidFill>
                  <a:schemeClr val="tx1">
                    <a:tint val="75000"/>
                  </a:schemeClr>
                </a:solidFill>
              </a:defRPr>
            </a:lvl8pPr>
            <a:lvl9pPr marL="3657646"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B8B3A9F-58BD-4D9E-93E4-829ABE06F98E}" type="datetimeFigureOut">
              <a:rPr kumimoji="1" lang="ja-JP" altLang="en-US" smtClean="0"/>
              <a:t>2021/7/6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3F2A3E3-6908-413B-9AF7-191F3F6B3365}" type="slidenum">
              <a:rPr kumimoji="1" lang="ja-JP" altLang="en-US" smtClean="0"/>
              <a:t>‹#›</a:t>
            </a:fld>
            <a:endParaRPr kumimoji="1" lang="ja-JP" altLang="en-US"/>
          </a:p>
        </p:txBody>
      </p:sp>
    </p:spTree>
    <p:extLst>
      <p:ext uri="{BB962C8B-B14F-4D97-AF65-F5344CB8AC3E}">
        <p14:creationId xmlns:p14="http://schemas.microsoft.com/office/powerpoint/2010/main" val="3787228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3"/>
            <a:ext cx="2211884" cy="2133601"/>
          </a:xfrm>
        </p:spPr>
        <p:txBody>
          <a:bodyPr anchor="b"/>
          <a:lstStyle>
            <a:lvl1pPr>
              <a:defRPr sz="2216"/>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4" y="1316570"/>
            <a:ext cx="3471862" cy="6498166"/>
          </a:xfrm>
        </p:spPr>
        <p:txBody>
          <a:bodyPr anchor="t"/>
          <a:lstStyle>
            <a:lvl1pPr marL="0" indent="0">
              <a:buNone/>
              <a:defRPr sz="2216"/>
            </a:lvl1pPr>
            <a:lvl2pPr marL="316552" indent="0">
              <a:buNone/>
              <a:defRPr sz="1939"/>
            </a:lvl2pPr>
            <a:lvl3pPr marL="633103" indent="0">
              <a:buNone/>
              <a:defRPr sz="1661"/>
            </a:lvl3pPr>
            <a:lvl4pPr marL="949654" indent="0">
              <a:buNone/>
              <a:defRPr sz="1385"/>
            </a:lvl4pPr>
            <a:lvl5pPr marL="1266204" indent="0">
              <a:buNone/>
              <a:defRPr sz="1385"/>
            </a:lvl5pPr>
            <a:lvl6pPr marL="1582756" indent="0">
              <a:buNone/>
              <a:defRPr sz="1385"/>
            </a:lvl6pPr>
            <a:lvl7pPr marL="1899307" indent="0">
              <a:buNone/>
              <a:defRPr sz="1385"/>
            </a:lvl7pPr>
            <a:lvl8pPr marL="2215858" indent="0">
              <a:buNone/>
              <a:defRPr sz="1385"/>
            </a:lvl8pPr>
            <a:lvl9pPr marL="2532409" indent="0">
              <a:buNone/>
              <a:defRPr sz="138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743202"/>
            <a:ext cx="2211884" cy="5082117"/>
          </a:xfrm>
        </p:spPr>
        <p:txBody>
          <a:bodyPr/>
          <a:lstStyle>
            <a:lvl1pPr marL="0" indent="0">
              <a:buNone/>
              <a:defRPr sz="1107"/>
            </a:lvl1pPr>
            <a:lvl2pPr marL="316552" indent="0">
              <a:buNone/>
              <a:defRPr sz="971"/>
            </a:lvl2pPr>
            <a:lvl3pPr marL="633103" indent="0">
              <a:buNone/>
              <a:defRPr sz="831"/>
            </a:lvl3pPr>
            <a:lvl4pPr marL="949654" indent="0">
              <a:buNone/>
              <a:defRPr sz="693"/>
            </a:lvl4pPr>
            <a:lvl5pPr marL="1266204" indent="0">
              <a:buNone/>
              <a:defRPr sz="693"/>
            </a:lvl5pPr>
            <a:lvl6pPr marL="1582756" indent="0">
              <a:buNone/>
              <a:defRPr sz="693"/>
            </a:lvl6pPr>
            <a:lvl7pPr marL="1899307" indent="0">
              <a:buNone/>
              <a:defRPr sz="693"/>
            </a:lvl7pPr>
            <a:lvl8pPr marL="2215858" indent="0">
              <a:buNone/>
              <a:defRPr sz="693"/>
            </a:lvl8pPr>
            <a:lvl9pPr marL="2532409" indent="0">
              <a:buNone/>
              <a:defRPr sz="69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F13611F-5528-438B-A965-6FCA9B5E33EF}" type="datetimeFigureOut">
              <a:rPr lang="ja-JP" altLang="en-US" smtClean="0">
                <a:solidFill>
                  <a:prstClr val="black">
                    <a:tint val="75000"/>
                  </a:prstClr>
                </a:solidFill>
              </a:rPr>
              <a:pPr/>
              <a:t>2021/7/6</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22F638E-E9BD-4E1A-9A3B-1AD96964EA7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87242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F13611F-5528-438B-A965-6FCA9B5E33EF}" type="datetimeFigureOut">
              <a:rPr lang="ja-JP" altLang="en-US" smtClean="0">
                <a:solidFill>
                  <a:prstClr val="black">
                    <a:tint val="75000"/>
                  </a:prstClr>
                </a:solidFill>
              </a:rPr>
              <a:pPr/>
              <a:t>2021/7/6</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22F638E-E9BD-4E1A-9A3B-1AD96964EA7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84381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8" y="486834"/>
            <a:ext cx="1478756" cy="774911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F13611F-5528-438B-A965-6FCA9B5E33EF}" type="datetimeFigureOut">
              <a:rPr lang="ja-JP" altLang="en-US" smtClean="0">
                <a:solidFill>
                  <a:prstClr val="black">
                    <a:tint val="75000"/>
                  </a:prstClr>
                </a:solidFill>
              </a:rPr>
              <a:pPr/>
              <a:t>2021/7/6</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22F638E-E9BD-4E1A-9A3B-1AD96964EA7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90001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155"/>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8"/>
            <a:ext cx="5143500" cy="2207682"/>
          </a:xfrm>
        </p:spPr>
        <p:txBody>
          <a:bodyPr/>
          <a:lstStyle>
            <a:lvl1pPr marL="0" indent="0" algn="ctr">
              <a:buNone/>
              <a:defRPr sz="1661"/>
            </a:lvl1pPr>
            <a:lvl2pPr marL="316552" indent="0" algn="ctr">
              <a:buNone/>
              <a:defRPr sz="1385"/>
            </a:lvl2pPr>
            <a:lvl3pPr marL="633103" indent="0" algn="ctr">
              <a:buNone/>
              <a:defRPr sz="1246"/>
            </a:lvl3pPr>
            <a:lvl4pPr marL="949654" indent="0" algn="ctr">
              <a:buNone/>
              <a:defRPr sz="1107"/>
            </a:lvl4pPr>
            <a:lvl5pPr marL="1266204" indent="0" algn="ctr">
              <a:buNone/>
              <a:defRPr sz="1107"/>
            </a:lvl5pPr>
            <a:lvl6pPr marL="1582756" indent="0" algn="ctr">
              <a:buNone/>
              <a:defRPr sz="1107"/>
            </a:lvl6pPr>
            <a:lvl7pPr marL="1899307" indent="0" algn="ctr">
              <a:buNone/>
              <a:defRPr sz="1107"/>
            </a:lvl7pPr>
            <a:lvl8pPr marL="2215858" indent="0" algn="ctr">
              <a:buNone/>
              <a:defRPr sz="1107"/>
            </a:lvl8pPr>
            <a:lvl9pPr marL="2532409" indent="0" algn="ctr">
              <a:buNone/>
              <a:defRPr sz="1107"/>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F13611F-5528-438B-A965-6FCA9B5E33EF}" type="datetimeFigureOut">
              <a:rPr lang="ja-JP" altLang="en-US" smtClean="0">
                <a:solidFill>
                  <a:prstClr val="black">
                    <a:tint val="75000"/>
                  </a:prstClr>
                </a:solidFill>
              </a:rPr>
              <a:pPr/>
              <a:t>2021/7/6</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22F638E-E9BD-4E1A-9A3B-1AD96964EA7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24545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F13611F-5528-438B-A965-6FCA9B5E33EF}" type="datetimeFigureOut">
              <a:rPr lang="ja-JP" altLang="en-US" smtClean="0">
                <a:solidFill>
                  <a:prstClr val="black">
                    <a:tint val="75000"/>
                  </a:prstClr>
                </a:solidFill>
              </a:rPr>
              <a:pPr/>
              <a:t>2021/7/6</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22F638E-E9BD-4E1A-9A3B-1AD96964EA7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78937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7" y="2279655"/>
            <a:ext cx="5915025" cy="3803649"/>
          </a:xfrm>
        </p:spPr>
        <p:txBody>
          <a:bodyPr anchor="b"/>
          <a:lstStyle>
            <a:lvl1pPr>
              <a:defRPr sz="4155"/>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7" y="6119289"/>
            <a:ext cx="5915025" cy="2000249"/>
          </a:xfrm>
        </p:spPr>
        <p:txBody>
          <a:bodyPr/>
          <a:lstStyle>
            <a:lvl1pPr marL="0" indent="0">
              <a:buNone/>
              <a:defRPr sz="1661">
                <a:solidFill>
                  <a:schemeClr val="tx1"/>
                </a:solidFill>
              </a:defRPr>
            </a:lvl1pPr>
            <a:lvl2pPr marL="316552" indent="0">
              <a:buNone/>
              <a:defRPr sz="1385">
                <a:solidFill>
                  <a:schemeClr val="tx1">
                    <a:tint val="75000"/>
                  </a:schemeClr>
                </a:solidFill>
              </a:defRPr>
            </a:lvl2pPr>
            <a:lvl3pPr marL="633103" indent="0">
              <a:buNone/>
              <a:defRPr sz="1246">
                <a:solidFill>
                  <a:schemeClr val="tx1">
                    <a:tint val="75000"/>
                  </a:schemeClr>
                </a:solidFill>
              </a:defRPr>
            </a:lvl3pPr>
            <a:lvl4pPr marL="949654" indent="0">
              <a:buNone/>
              <a:defRPr sz="1107">
                <a:solidFill>
                  <a:schemeClr val="tx1">
                    <a:tint val="75000"/>
                  </a:schemeClr>
                </a:solidFill>
              </a:defRPr>
            </a:lvl4pPr>
            <a:lvl5pPr marL="1266204" indent="0">
              <a:buNone/>
              <a:defRPr sz="1107">
                <a:solidFill>
                  <a:schemeClr val="tx1">
                    <a:tint val="75000"/>
                  </a:schemeClr>
                </a:solidFill>
              </a:defRPr>
            </a:lvl5pPr>
            <a:lvl6pPr marL="1582756" indent="0">
              <a:buNone/>
              <a:defRPr sz="1107">
                <a:solidFill>
                  <a:schemeClr val="tx1">
                    <a:tint val="75000"/>
                  </a:schemeClr>
                </a:solidFill>
              </a:defRPr>
            </a:lvl6pPr>
            <a:lvl7pPr marL="1899307" indent="0">
              <a:buNone/>
              <a:defRPr sz="1107">
                <a:solidFill>
                  <a:schemeClr val="tx1">
                    <a:tint val="75000"/>
                  </a:schemeClr>
                </a:solidFill>
              </a:defRPr>
            </a:lvl7pPr>
            <a:lvl8pPr marL="2215858" indent="0">
              <a:buNone/>
              <a:defRPr sz="1107">
                <a:solidFill>
                  <a:schemeClr val="tx1">
                    <a:tint val="75000"/>
                  </a:schemeClr>
                </a:solidFill>
              </a:defRPr>
            </a:lvl8pPr>
            <a:lvl9pPr marL="2532409" indent="0">
              <a:buNone/>
              <a:defRPr sz="110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F13611F-5528-438B-A965-6FCA9B5E33EF}" type="datetimeFigureOut">
              <a:rPr lang="ja-JP" altLang="en-US" smtClean="0">
                <a:solidFill>
                  <a:prstClr val="black">
                    <a:tint val="75000"/>
                  </a:prstClr>
                </a:solidFill>
              </a:rPr>
              <a:pPr/>
              <a:t>2021/7/6</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22F638E-E9BD-4E1A-9A3B-1AD96964EA7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49891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F13611F-5528-438B-A965-6FCA9B5E33EF}" type="datetimeFigureOut">
              <a:rPr lang="ja-JP" altLang="en-US" smtClean="0">
                <a:solidFill>
                  <a:prstClr val="black">
                    <a:tint val="75000"/>
                  </a:prstClr>
                </a:solidFill>
              </a:rPr>
              <a:pPr/>
              <a:t>2021/7/6</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22F638E-E9BD-4E1A-9A3B-1AD96964EA7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2803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2" y="486838"/>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2" y="2241554"/>
            <a:ext cx="2901256" cy="1098549"/>
          </a:xfrm>
        </p:spPr>
        <p:txBody>
          <a:bodyPr anchor="b"/>
          <a:lstStyle>
            <a:lvl1pPr marL="0" indent="0">
              <a:buNone/>
              <a:defRPr sz="1661" b="1"/>
            </a:lvl1pPr>
            <a:lvl2pPr marL="316552" indent="0">
              <a:buNone/>
              <a:defRPr sz="1385" b="1"/>
            </a:lvl2pPr>
            <a:lvl3pPr marL="633103" indent="0">
              <a:buNone/>
              <a:defRPr sz="1246" b="1"/>
            </a:lvl3pPr>
            <a:lvl4pPr marL="949654" indent="0">
              <a:buNone/>
              <a:defRPr sz="1107" b="1"/>
            </a:lvl4pPr>
            <a:lvl5pPr marL="1266204" indent="0">
              <a:buNone/>
              <a:defRPr sz="1107" b="1"/>
            </a:lvl5pPr>
            <a:lvl6pPr marL="1582756" indent="0">
              <a:buNone/>
              <a:defRPr sz="1107" b="1"/>
            </a:lvl6pPr>
            <a:lvl7pPr marL="1899307" indent="0">
              <a:buNone/>
              <a:defRPr sz="1107" b="1"/>
            </a:lvl7pPr>
            <a:lvl8pPr marL="2215858" indent="0">
              <a:buNone/>
              <a:defRPr sz="1107" b="1"/>
            </a:lvl8pPr>
            <a:lvl9pPr marL="2532409" indent="0">
              <a:buNone/>
              <a:defRPr sz="1107" b="1"/>
            </a:lvl9pPr>
          </a:lstStyle>
          <a:p>
            <a:pPr lvl="0"/>
            <a:r>
              <a:rPr lang="ja-JP" altLang="en-US"/>
              <a:t>マスター テキストの書式設定</a:t>
            </a:r>
          </a:p>
        </p:txBody>
      </p:sp>
      <p:sp>
        <p:nvSpPr>
          <p:cNvPr id="4" name="Content Placeholder 3"/>
          <p:cNvSpPr>
            <a:spLocks noGrp="1"/>
          </p:cNvSpPr>
          <p:nvPr>
            <p:ph sz="half" idx="2"/>
          </p:nvPr>
        </p:nvSpPr>
        <p:spPr>
          <a:xfrm>
            <a:off x="472382" y="3340104"/>
            <a:ext cx="2901256" cy="49127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4"/>
            <a:ext cx="2915544" cy="1098549"/>
          </a:xfrm>
        </p:spPr>
        <p:txBody>
          <a:bodyPr anchor="b"/>
          <a:lstStyle>
            <a:lvl1pPr marL="0" indent="0">
              <a:buNone/>
              <a:defRPr sz="1661" b="1"/>
            </a:lvl1pPr>
            <a:lvl2pPr marL="316552" indent="0">
              <a:buNone/>
              <a:defRPr sz="1385" b="1"/>
            </a:lvl2pPr>
            <a:lvl3pPr marL="633103" indent="0">
              <a:buNone/>
              <a:defRPr sz="1246" b="1"/>
            </a:lvl3pPr>
            <a:lvl4pPr marL="949654" indent="0">
              <a:buNone/>
              <a:defRPr sz="1107" b="1"/>
            </a:lvl4pPr>
            <a:lvl5pPr marL="1266204" indent="0">
              <a:buNone/>
              <a:defRPr sz="1107" b="1"/>
            </a:lvl5pPr>
            <a:lvl6pPr marL="1582756" indent="0">
              <a:buNone/>
              <a:defRPr sz="1107" b="1"/>
            </a:lvl6pPr>
            <a:lvl7pPr marL="1899307" indent="0">
              <a:buNone/>
              <a:defRPr sz="1107" b="1"/>
            </a:lvl7pPr>
            <a:lvl8pPr marL="2215858" indent="0">
              <a:buNone/>
              <a:defRPr sz="1107" b="1"/>
            </a:lvl8pPr>
            <a:lvl9pPr marL="2532409" indent="0">
              <a:buNone/>
              <a:defRPr sz="1107"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4"/>
            <a:ext cx="2915544" cy="49127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F13611F-5528-438B-A965-6FCA9B5E33EF}" type="datetimeFigureOut">
              <a:rPr lang="ja-JP" altLang="en-US" smtClean="0">
                <a:solidFill>
                  <a:prstClr val="black">
                    <a:tint val="75000"/>
                  </a:prstClr>
                </a:solidFill>
              </a:rPr>
              <a:pPr/>
              <a:t>2021/7/6</a:t>
            </a:fld>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22F638E-E9BD-4E1A-9A3B-1AD96964EA7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33731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F13611F-5528-438B-A965-6FCA9B5E33EF}" type="datetimeFigureOut">
              <a:rPr lang="ja-JP" altLang="en-US" smtClean="0">
                <a:solidFill>
                  <a:prstClr val="black">
                    <a:tint val="75000"/>
                  </a:prstClr>
                </a:solidFill>
              </a:rPr>
              <a:pPr/>
              <a:t>2021/7/6</a:t>
            </a:fld>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22F638E-E9BD-4E1A-9A3B-1AD96964EA7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80821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13611F-5528-438B-A965-6FCA9B5E33EF}" type="datetimeFigureOut">
              <a:rPr lang="ja-JP" altLang="en-US" smtClean="0">
                <a:solidFill>
                  <a:prstClr val="black">
                    <a:tint val="75000"/>
                  </a:prstClr>
                </a:solidFill>
              </a:rPr>
              <a:pPr/>
              <a:t>2021/7/6</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22F638E-E9BD-4E1A-9A3B-1AD96964EA7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52484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3"/>
            <a:ext cx="2211884" cy="2133601"/>
          </a:xfrm>
        </p:spPr>
        <p:txBody>
          <a:bodyPr anchor="b"/>
          <a:lstStyle>
            <a:lvl1pPr>
              <a:defRPr sz="2216"/>
            </a:lvl1pPr>
          </a:lstStyle>
          <a:p>
            <a:r>
              <a:rPr lang="ja-JP" altLang="en-US"/>
              <a:t>マスター タイトルの書式設定</a:t>
            </a:r>
            <a:endParaRPr lang="en-US" dirty="0"/>
          </a:p>
        </p:txBody>
      </p:sp>
      <p:sp>
        <p:nvSpPr>
          <p:cNvPr id="3" name="Content Placeholder 2"/>
          <p:cNvSpPr>
            <a:spLocks noGrp="1"/>
          </p:cNvSpPr>
          <p:nvPr>
            <p:ph idx="1"/>
          </p:nvPr>
        </p:nvSpPr>
        <p:spPr>
          <a:xfrm>
            <a:off x="2915544" y="1316570"/>
            <a:ext cx="3471862" cy="6498166"/>
          </a:xfrm>
        </p:spPr>
        <p:txBody>
          <a:bodyPr/>
          <a:lstStyle>
            <a:lvl1pPr>
              <a:defRPr sz="2216"/>
            </a:lvl1pPr>
            <a:lvl2pPr>
              <a:defRPr sz="1939"/>
            </a:lvl2pPr>
            <a:lvl3pPr>
              <a:defRPr sz="1661"/>
            </a:lvl3pPr>
            <a:lvl4pPr>
              <a:defRPr sz="1385"/>
            </a:lvl4pPr>
            <a:lvl5pPr>
              <a:defRPr sz="1385"/>
            </a:lvl5pPr>
            <a:lvl6pPr>
              <a:defRPr sz="1385"/>
            </a:lvl6pPr>
            <a:lvl7pPr>
              <a:defRPr sz="1385"/>
            </a:lvl7pPr>
            <a:lvl8pPr>
              <a:defRPr sz="1385"/>
            </a:lvl8pPr>
            <a:lvl9pPr>
              <a:defRPr sz="138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2"/>
            <a:ext cx="2211884" cy="5082117"/>
          </a:xfrm>
        </p:spPr>
        <p:txBody>
          <a:bodyPr/>
          <a:lstStyle>
            <a:lvl1pPr marL="0" indent="0">
              <a:buNone/>
              <a:defRPr sz="1107"/>
            </a:lvl1pPr>
            <a:lvl2pPr marL="316552" indent="0">
              <a:buNone/>
              <a:defRPr sz="971"/>
            </a:lvl2pPr>
            <a:lvl3pPr marL="633103" indent="0">
              <a:buNone/>
              <a:defRPr sz="831"/>
            </a:lvl3pPr>
            <a:lvl4pPr marL="949654" indent="0">
              <a:buNone/>
              <a:defRPr sz="693"/>
            </a:lvl4pPr>
            <a:lvl5pPr marL="1266204" indent="0">
              <a:buNone/>
              <a:defRPr sz="693"/>
            </a:lvl5pPr>
            <a:lvl6pPr marL="1582756" indent="0">
              <a:buNone/>
              <a:defRPr sz="693"/>
            </a:lvl6pPr>
            <a:lvl7pPr marL="1899307" indent="0">
              <a:buNone/>
              <a:defRPr sz="693"/>
            </a:lvl7pPr>
            <a:lvl8pPr marL="2215858" indent="0">
              <a:buNone/>
              <a:defRPr sz="693"/>
            </a:lvl8pPr>
            <a:lvl9pPr marL="2532409" indent="0">
              <a:buNone/>
              <a:defRPr sz="69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F13611F-5528-438B-A965-6FCA9B5E33EF}" type="datetimeFigureOut">
              <a:rPr lang="ja-JP" altLang="en-US" smtClean="0">
                <a:solidFill>
                  <a:prstClr val="black">
                    <a:tint val="75000"/>
                  </a:prstClr>
                </a:solidFill>
              </a:rPr>
              <a:pPr/>
              <a:t>2021/7/6</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22F638E-E9BD-4E1A-9A3B-1AD96964EA7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2234411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40000"/>
                <a:lumOff val="60000"/>
              </a:schemeClr>
            </a:gs>
            <a:gs pos="37000">
              <a:srgbClr val="FFF5EB">
                <a:lumMod val="71000"/>
                <a:lumOff val="29000"/>
              </a:srgbClr>
            </a:gs>
            <a:gs pos="100000">
              <a:srgbClr val="FDEFE3"/>
            </a:gs>
          </a:gsLst>
          <a:lin ang="5400000" scaled="0"/>
          <a:tileRect/>
        </a:gra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3"/>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6"/>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B8B3A9F-58BD-4D9E-93E4-829ABE06F98E}" type="datetimeFigureOut">
              <a:rPr kumimoji="1" lang="ja-JP" altLang="en-US" smtClean="0"/>
              <a:t>2021/7/6</a:t>
            </a:fld>
            <a:endParaRPr kumimoji="1" lang="ja-JP" altLang="en-US"/>
          </a:p>
        </p:txBody>
      </p:sp>
      <p:sp>
        <p:nvSpPr>
          <p:cNvPr id="5" name="フッター プレースホルダー 4"/>
          <p:cNvSpPr>
            <a:spLocks noGrp="1"/>
          </p:cNvSpPr>
          <p:nvPr>
            <p:ph type="ftr" sz="quarter" idx="3"/>
          </p:nvPr>
        </p:nvSpPr>
        <p:spPr>
          <a:xfrm>
            <a:off x="2343150" y="8475136"/>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6"/>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3F2A3E3-6908-413B-9AF7-191F3F6B3365}" type="slidenum">
              <a:rPr kumimoji="1" lang="ja-JP" altLang="en-US" smtClean="0"/>
              <a:t>‹#›</a:t>
            </a:fld>
            <a:endParaRPr kumimoji="1" lang="ja-JP" altLang="en-US"/>
          </a:p>
        </p:txBody>
      </p:sp>
    </p:spTree>
    <p:extLst>
      <p:ext uri="{BB962C8B-B14F-4D97-AF65-F5344CB8AC3E}">
        <p14:creationId xmlns:p14="http://schemas.microsoft.com/office/powerpoint/2010/main" val="359935828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11" rtl="0" eaLnBrk="1" latinLnBrk="0" hangingPunct="1">
        <a:spcBef>
          <a:spcPct val="0"/>
        </a:spcBef>
        <a:buNone/>
        <a:defRPr kumimoji="1" sz="4400" kern="1200">
          <a:solidFill>
            <a:schemeClr val="tx1"/>
          </a:solidFill>
          <a:latin typeface="+mj-lt"/>
          <a:ea typeface="+mj-ea"/>
          <a:cs typeface="+mj-cs"/>
        </a:defRPr>
      </a:lvl1pPr>
    </p:titleStyle>
    <p:bodyStyle>
      <a:lvl1pPr marL="342905" indent="-342905" algn="l" defTabSz="914411"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60" indent="-285753" algn="l" defTabSz="914411"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14" indent="-228603" algn="l" defTabSz="914411"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20" indent="-228603" algn="l" defTabSz="914411"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26" indent="-228603" algn="l" defTabSz="914411"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32" indent="-228603" algn="l" defTabSz="914411"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37" indent="-228603" algn="l" defTabSz="914411"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43" indent="-228603" algn="l" defTabSz="914411"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48" indent="-228603" algn="l" defTabSz="914411"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11" rtl="0" eaLnBrk="1" latinLnBrk="0" hangingPunct="1">
        <a:defRPr kumimoji="1" sz="1800" kern="1200">
          <a:solidFill>
            <a:schemeClr val="tx1"/>
          </a:solidFill>
          <a:latin typeface="+mn-lt"/>
          <a:ea typeface="+mn-ea"/>
          <a:cs typeface="+mn-cs"/>
        </a:defRPr>
      </a:lvl1pPr>
      <a:lvl2pPr marL="457206" algn="l" defTabSz="914411" rtl="0" eaLnBrk="1" latinLnBrk="0" hangingPunct="1">
        <a:defRPr kumimoji="1" sz="1800" kern="1200">
          <a:solidFill>
            <a:schemeClr val="tx1"/>
          </a:solidFill>
          <a:latin typeface="+mn-lt"/>
          <a:ea typeface="+mn-ea"/>
          <a:cs typeface="+mn-cs"/>
        </a:defRPr>
      </a:lvl2pPr>
      <a:lvl3pPr marL="914411" algn="l" defTabSz="914411" rtl="0" eaLnBrk="1" latinLnBrk="0" hangingPunct="1">
        <a:defRPr kumimoji="1" sz="1800" kern="1200">
          <a:solidFill>
            <a:schemeClr val="tx1"/>
          </a:solidFill>
          <a:latin typeface="+mn-lt"/>
          <a:ea typeface="+mn-ea"/>
          <a:cs typeface="+mn-cs"/>
        </a:defRPr>
      </a:lvl3pPr>
      <a:lvl4pPr marL="1371617" algn="l" defTabSz="914411" rtl="0" eaLnBrk="1" latinLnBrk="0" hangingPunct="1">
        <a:defRPr kumimoji="1" sz="1800" kern="1200">
          <a:solidFill>
            <a:schemeClr val="tx1"/>
          </a:solidFill>
          <a:latin typeface="+mn-lt"/>
          <a:ea typeface="+mn-ea"/>
          <a:cs typeface="+mn-cs"/>
        </a:defRPr>
      </a:lvl4pPr>
      <a:lvl5pPr marL="1828823" algn="l" defTabSz="914411" rtl="0" eaLnBrk="1" latinLnBrk="0" hangingPunct="1">
        <a:defRPr kumimoji="1" sz="1800" kern="1200">
          <a:solidFill>
            <a:schemeClr val="tx1"/>
          </a:solidFill>
          <a:latin typeface="+mn-lt"/>
          <a:ea typeface="+mn-ea"/>
          <a:cs typeface="+mn-cs"/>
        </a:defRPr>
      </a:lvl5pPr>
      <a:lvl6pPr marL="2286029" algn="l" defTabSz="914411" rtl="0" eaLnBrk="1" latinLnBrk="0" hangingPunct="1">
        <a:defRPr kumimoji="1" sz="1800" kern="1200">
          <a:solidFill>
            <a:schemeClr val="tx1"/>
          </a:solidFill>
          <a:latin typeface="+mn-lt"/>
          <a:ea typeface="+mn-ea"/>
          <a:cs typeface="+mn-cs"/>
        </a:defRPr>
      </a:lvl6pPr>
      <a:lvl7pPr marL="2743234" algn="l" defTabSz="914411" rtl="0" eaLnBrk="1" latinLnBrk="0" hangingPunct="1">
        <a:defRPr kumimoji="1" sz="1800" kern="1200">
          <a:solidFill>
            <a:schemeClr val="tx1"/>
          </a:solidFill>
          <a:latin typeface="+mn-lt"/>
          <a:ea typeface="+mn-ea"/>
          <a:cs typeface="+mn-cs"/>
        </a:defRPr>
      </a:lvl7pPr>
      <a:lvl8pPr marL="3200440" algn="l" defTabSz="914411" rtl="0" eaLnBrk="1" latinLnBrk="0" hangingPunct="1">
        <a:defRPr kumimoji="1" sz="1800" kern="1200">
          <a:solidFill>
            <a:schemeClr val="tx1"/>
          </a:solidFill>
          <a:latin typeface="+mn-lt"/>
          <a:ea typeface="+mn-ea"/>
          <a:cs typeface="+mn-cs"/>
        </a:defRPr>
      </a:lvl8pPr>
      <a:lvl9pPr marL="3657646" algn="l" defTabSz="914411"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90" y="486838"/>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90"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7"/>
            <a:ext cx="1543050" cy="486834"/>
          </a:xfrm>
          <a:prstGeom prst="rect">
            <a:avLst/>
          </a:prstGeom>
        </p:spPr>
        <p:txBody>
          <a:bodyPr vert="horz" lIns="91440" tIns="45720" rIns="91440" bIns="45720" rtlCol="0" anchor="ctr"/>
          <a:lstStyle>
            <a:lvl1pPr algn="l">
              <a:defRPr sz="831">
                <a:solidFill>
                  <a:schemeClr val="tx1">
                    <a:tint val="75000"/>
                  </a:schemeClr>
                </a:solidFill>
              </a:defRPr>
            </a:lvl1pPr>
          </a:lstStyle>
          <a:p>
            <a:pPr defTabSz="237419"/>
            <a:fld id="{DF13611F-5528-438B-A965-6FCA9B5E33EF}" type="datetimeFigureOut">
              <a:rPr lang="ja-JP" altLang="en-US" smtClean="0">
                <a:solidFill>
                  <a:prstClr val="black">
                    <a:tint val="75000"/>
                  </a:prstClr>
                </a:solidFill>
              </a:rPr>
              <a:pPr defTabSz="237419"/>
              <a:t>2021/7/6</a:t>
            </a:fld>
            <a:endParaRPr lang="ja-JP" altLang="en-US">
              <a:solidFill>
                <a:prstClr val="black">
                  <a:tint val="75000"/>
                </a:prstClr>
              </a:solidFill>
            </a:endParaRPr>
          </a:p>
        </p:txBody>
      </p:sp>
      <p:sp>
        <p:nvSpPr>
          <p:cNvPr id="5" name="Footer Placeholder 4"/>
          <p:cNvSpPr>
            <a:spLocks noGrp="1"/>
          </p:cNvSpPr>
          <p:nvPr>
            <p:ph type="ftr" sz="quarter" idx="3"/>
          </p:nvPr>
        </p:nvSpPr>
        <p:spPr>
          <a:xfrm>
            <a:off x="2271715" y="8475137"/>
            <a:ext cx="2314575" cy="486834"/>
          </a:xfrm>
          <a:prstGeom prst="rect">
            <a:avLst/>
          </a:prstGeom>
        </p:spPr>
        <p:txBody>
          <a:bodyPr vert="horz" lIns="91440" tIns="45720" rIns="91440" bIns="45720" rtlCol="0" anchor="ctr"/>
          <a:lstStyle>
            <a:lvl1pPr algn="ctr">
              <a:defRPr sz="831">
                <a:solidFill>
                  <a:schemeClr val="tx1">
                    <a:tint val="75000"/>
                  </a:schemeClr>
                </a:solidFill>
              </a:defRPr>
            </a:lvl1pPr>
          </a:lstStyle>
          <a:p>
            <a:pPr defTabSz="237419"/>
            <a:endParaRPr lang="ja-JP" altLang="en-US">
              <a:solidFill>
                <a:prstClr val="black">
                  <a:tint val="75000"/>
                </a:prstClr>
              </a:solidFill>
            </a:endParaRPr>
          </a:p>
        </p:txBody>
      </p:sp>
      <p:sp>
        <p:nvSpPr>
          <p:cNvPr id="6" name="Slide Number Placeholder 5"/>
          <p:cNvSpPr>
            <a:spLocks noGrp="1"/>
          </p:cNvSpPr>
          <p:nvPr>
            <p:ph type="sldNum" sz="quarter" idx="4"/>
          </p:nvPr>
        </p:nvSpPr>
        <p:spPr>
          <a:xfrm>
            <a:off x="4843463" y="8475137"/>
            <a:ext cx="1543050" cy="486834"/>
          </a:xfrm>
          <a:prstGeom prst="rect">
            <a:avLst/>
          </a:prstGeom>
        </p:spPr>
        <p:txBody>
          <a:bodyPr vert="horz" lIns="91440" tIns="45720" rIns="91440" bIns="45720" rtlCol="0" anchor="ctr"/>
          <a:lstStyle>
            <a:lvl1pPr algn="r">
              <a:defRPr sz="831">
                <a:solidFill>
                  <a:schemeClr val="tx1">
                    <a:tint val="75000"/>
                  </a:schemeClr>
                </a:solidFill>
              </a:defRPr>
            </a:lvl1pPr>
          </a:lstStyle>
          <a:p>
            <a:pPr defTabSz="237419"/>
            <a:fld id="{E22F638E-E9BD-4E1A-9A3B-1AD96964EA79}" type="slidenum">
              <a:rPr lang="ja-JP" altLang="en-US" smtClean="0">
                <a:solidFill>
                  <a:prstClr val="black">
                    <a:tint val="75000"/>
                  </a:prstClr>
                </a:solidFill>
              </a:rPr>
              <a:pPr defTabSz="237419"/>
              <a:t>‹#›</a:t>
            </a:fld>
            <a:endParaRPr lang="ja-JP" altLang="en-US">
              <a:solidFill>
                <a:prstClr val="black">
                  <a:tint val="75000"/>
                </a:prstClr>
              </a:solidFill>
            </a:endParaRPr>
          </a:p>
        </p:txBody>
      </p:sp>
    </p:spTree>
    <p:extLst>
      <p:ext uri="{BB962C8B-B14F-4D97-AF65-F5344CB8AC3E}">
        <p14:creationId xmlns:p14="http://schemas.microsoft.com/office/powerpoint/2010/main" val="3556048949"/>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defTabSz="633103" rtl="0" eaLnBrk="1" latinLnBrk="0" hangingPunct="1">
        <a:lnSpc>
          <a:spcPct val="90000"/>
        </a:lnSpc>
        <a:spcBef>
          <a:spcPct val="0"/>
        </a:spcBef>
        <a:buNone/>
        <a:defRPr kumimoji="1" sz="3046" kern="1200">
          <a:solidFill>
            <a:schemeClr val="tx1"/>
          </a:solidFill>
          <a:latin typeface="+mj-lt"/>
          <a:ea typeface="+mj-ea"/>
          <a:cs typeface="+mj-cs"/>
        </a:defRPr>
      </a:lvl1pPr>
    </p:titleStyle>
    <p:bodyStyle>
      <a:lvl1pPr marL="158276" indent="-158276" algn="l" defTabSz="633103" rtl="0" eaLnBrk="1" latinLnBrk="0" hangingPunct="1">
        <a:lnSpc>
          <a:spcPct val="90000"/>
        </a:lnSpc>
        <a:spcBef>
          <a:spcPts val="693"/>
        </a:spcBef>
        <a:buFont typeface="Arial" panose="020B0604020202020204" pitchFamily="34" charset="0"/>
        <a:buChar char="•"/>
        <a:defRPr kumimoji="1" sz="1939" kern="1200">
          <a:solidFill>
            <a:schemeClr val="tx1"/>
          </a:solidFill>
          <a:latin typeface="+mn-lt"/>
          <a:ea typeface="+mn-ea"/>
          <a:cs typeface="+mn-cs"/>
        </a:defRPr>
      </a:lvl1pPr>
      <a:lvl2pPr marL="474827" indent="-158276" algn="l" defTabSz="633103" rtl="0" eaLnBrk="1" latinLnBrk="0" hangingPunct="1">
        <a:lnSpc>
          <a:spcPct val="90000"/>
        </a:lnSpc>
        <a:spcBef>
          <a:spcPts val="347"/>
        </a:spcBef>
        <a:buFont typeface="Arial" panose="020B0604020202020204" pitchFamily="34" charset="0"/>
        <a:buChar char="•"/>
        <a:defRPr kumimoji="1" sz="1661" kern="1200">
          <a:solidFill>
            <a:schemeClr val="tx1"/>
          </a:solidFill>
          <a:latin typeface="+mn-lt"/>
          <a:ea typeface="+mn-ea"/>
          <a:cs typeface="+mn-cs"/>
        </a:defRPr>
      </a:lvl2pPr>
      <a:lvl3pPr marL="791378" indent="-158276" algn="l" defTabSz="633103" rtl="0" eaLnBrk="1" latinLnBrk="0" hangingPunct="1">
        <a:lnSpc>
          <a:spcPct val="90000"/>
        </a:lnSpc>
        <a:spcBef>
          <a:spcPts val="347"/>
        </a:spcBef>
        <a:buFont typeface="Arial" panose="020B0604020202020204" pitchFamily="34" charset="0"/>
        <a:buChar char="•"/>
        <a:defRPr kumimoji="1" sz="1385" kern="1200">
          <a:solidFill>
            <a:schemeClr val="tx1"/>
          </a:solidFill>
          <a:latin typeface="+mn-lt"/>
          <a:ea typeface="+mn-ea"/>
          <a:cs typeface="+mn-cs"/>
        </a:defRPr>
      </a:lvl3pPr>
      <a:lvl4pPr marL="1107929" indent="-158276" algn="l" defTabSz="633103" rtl="0" eaLnBrk="1" latinLnBrk="0" hangingPunct="1">
        <a:lnSpc>
          <a:spcPct val="90000"/>
        </a:lnSpc>
        <a:spcBef>
          <a:spcPts val="347"/>
        </a:spcBef>
        <a:buFont typeface="Arial" panose="020B0604020202020204" pitchFamily="34" charset="0"/>
        <a:buChar char="•"/>
        <a:defRPr kumimoji="1" sz="1246" kern="1200">
          <a:solidFill>
            <a:schemeClr val="tx1"/>
          </a:solidFill>
          <a:latin typeface="+mn-lt"/>
          <a:ea typeface="+mn-ea"/>
          <a:cs typeface="+mn-cs"/>
        </a:defRPr>
      </a:lvl4pPr>
      <a:lvl5pPr marL="1424480" indent="-158276" algn="l" defTabSz="633103" rtl="0" eaLnBrk="1" latinLnBrk="0" hangingPunct="1">
        <a:lnSpc>
          <a:spcPct val="90000"/>
        </a:lnSpc>
        <a:spcBef>
          <a:spcPts val="347"/>
        </a:spcBef>
        <a:buFont typeface="Arial" panose="020B0604020202020204" pitchFamily="34" charset="0"/>
        <a:buChar char="•"/>
        <a:defRPr kumimoji="1" sz="1246" kern="1200">
          <a:solidFill>
            <a:schemeClr val="tx1"/>
          </a:solidFill>
          <a:latin typeface="+mn-lt"/>
          <a:ea typeface="+mn-ea"/>
          <a:cs typeface="+mn-cs"/>
        </a:defRPr>
      </a:lvl5pPr>
      <a:lvl6pPr marL="1741031" indent="-158276" algn="l" defTabSz="633103" rtl="0" eaLnBrk="1" latinLnBrk="0" hangingPunct="1">
        <a:lnSpc>
          <a:spcPct val="90000"/>
        </a:lnSpc>
        <a:spcBef>
          <a:spcPts val="347"/>
        </a:spcBef>
        <a:buFont typeface="Arial" panose="020B0604020202020204" pitchFamily="34" charset="0"/>
        <a:buChar char="•"/>
        <a:defRPr kumimoji="1" sz="1246" kern="1200">
          <a:solidFill>
            <a:schemeClr val="tx1"/>
          </a:solidFill>
          <a:latin typeface="+mn-lt"/>
          <a:ea typeface="+mn-ea"/>
          <a:cs typeface="+mn-cs"/>
        </a:defRPr>
      </a:lvl6pPr>
      <a:lvl7pPr marL="2057582" indent="-158276" algn="l" defTabSz="633103" rtl="0" eaLnBrk="1" latinLnBrk="0" hangingPunct="1">
        <a:lnSpc>
          <a:spcPct val="90000"/>
        </a:lnSpc>
        <a:spcBef>
          <a:spcPts val="347"/>
        </a:spcBef>
        <a:buFont typeface="Arial" panose="020B0604020202020204" pitchFamily="34" charset="0"/>
        <a:buChar char="•"/>
        <a:defRPr kumimoji="1" sz="1246" kern="1200">
          <a:solidFill>
            <a:schemeClr val="tx1"/>
          </a:solidFill>
          <a:latin typeface="+mn-lt"/>
          <a:ea typeface="+mn-ea"/>
          <a:cs typeface="+mn-cs"/>
        </a:defRPr>
      </a:lvl7pPr>
      <a:lvl8pPr marL="2374134" indent="-158276" algn="l" defTabSz="633103" rtl="0" eaLnBrk="1" latinLnBrk="0" hangingPunct="1">
        <a:lnSpc>
          <a:spcPct val="90000"/>
        </a:lnSpc>
        <a:spcBef>
          <a:spcPts val="347"/>
        </a:spcBef>
        <a:buFont typeface="Arial" panose="020B0604020202020204" pitchFamily="34" charset="0"/>
        <a:buChar char="•"/>
        <a:defRPr kumimoji="1" sz="1246" kern="1200">
          <a:solidFill>
            <a:schemeClr val="tx1"/>
          </a:solidFill>
          <a:latin typeface="+mn-lt"/>
          <a:ea typeface="+mn-ea"/>
          <a:cs typeface="+mn-cs"/>
        </a:defRPr>
      </a:lvl8pPr>
      <a:lvl9pPr marL="2690684" indent="-158276" algn="l" defTabSz="633103" rtl="0" eaLnBrk="1" latinLnBrk="0" hangingPunct="1">
        <a:lnSpc>
          <a:spcPct val="90000"/>
        </a:lnSpc>
        <a:spcBef>
          <a:spcPts val="347"/>
        </a:spcBef>
        <a:buFont typeface="Arial" panose="020B0604020202020204" pitchFamily="34" charset="0"/>
        <a:buChar char="•"/>
        <a:defRPr kumimoji="1" sz="1246" kern="1200">
          <a:solidFill>
            <a:schemeClr val="tx1"/>
          </a:solidFill>
          <a:latin typeface="+mn-lt"/>
          <a:ea typeface="+mn-ea"/>
          <a:cs typeface="+mn-cs"/>
        </a:defRPr>
      </a:lvl9pPr>
    </p:bodyStyle>
    <p:otherStyle>
      <a:defPPr>
        <a:defRPr lang="en-US"/>
      </a:defPPr>
      <a:lvl1pPr marL="0" algn="l" defTabSz="633103" rtl="0" eaLnBrk="1" latinLnBrk="0" hangingPunct="1">
        <a:defRPr kumimoji="1" sz="1246" kern="1200">
          <a:solidFill>
            <a:schemeClr val="tx1"/>
          </a:solidFill>
          <a:latin typeface="+mn-lt"/>
          <a:ea typeface="+mn-ea"/>
          <a:cs typeface="+mn-cs"/>
        </a:defRPr>
      </a:lvl1pPr>
      <a:lvl2pPr marL="316552" algn="l" defTabSz="633103" rtl="0" eaLnBrk="1" latinLnBrk="0" hangingPunct="1">
        <a:defRPr kumimoji="1" sz="1246" kern="1200">
          <a:solidFill>
            <a:schemeClr val="tx1"/>
          </a:solidFill>
          <a:latin typeface="+mn-lt"/>
          <a:ea typeface="+mn-ea"/>
          <a:cs typeface="+mn-cs"/>
        </a:defRPr>
      </a:lvl2pPr>
      <a:lvl3pPr marL="633103" algn="l" defTabSz="633103" rtl="0" eaLnBrk="1" latinLnBrk="0" hangingPunct="1">
        <a:defRPr kumimoji="1" sz="1246" kern="1200">
          <a:solidFill>
            <a:schemeClr val="tx1"/>
          </a:solidFill>
          <a:latin typeface="+mn-lt"/>
          <a:ea typeface="+mn-ea"/>
          <a:cs typeface="+mn-cs"/>
        </a:defRPr>
      </a:lvl3pPr>
      <a:lvl4pPr marL="949654" algn="l" defTabSz="633103" rtl="0" eaLnBrk="1" latinLnBrk="0" hangingPunct="1">
        <a:defRPr kumimoji="1" sz="1246" kern="1200">
          <a:solidFill>
            <a:schemeClr val="tx1"/>
          </a:solidFill>
          <a:latin typeface="+mn-lt"/>
          <a:ea typeface="+mn-ea"/>
          <a:cs typeface="+mn-cs"/>
        </a:defRPr>
      </a:lvl4pPr>
      <a:lvl5pPr marL="1266204" algn="l" defTabSz="633103" rtl="0" eaLnBrk="1" latinLnBrk="0" hangingPunct="1">
        <a:defRPr kumimoji="1" sz="1246" kern="1200">
          <a:solidFill>
            <a:schemeClr val="tx1"/>
          </a:solidFill>
          <a:latin typeface="+mn-lt"/>
          <a:ea typeface="+mn-ea"/>
          <a:cs typeface="+mn-cs"/>
        </a:defRPr>
      </a:lvl5pPr>
      <a:lvl6pPr marL="1582756" algn="l" defTabSz="633103" rtl="0" eaLnBrk="1" latinLnBrk="0" hangingPunct="1">
        <a:defRPr kumimoji="1" sz="1246" kern="1200">
          <a:solidFill>
            <a:schemeClr val="tx1"/>
          </a:solidFill>
          <a:latin typeface="+mn-lt"/>
          <a:ea typeface="+mn-ea"/>
          <a:cs typeface="+mn-cs"/>
        </a:defRPr>
      </a:lvl6pPr>
      <a:lvl7pPr marL="1899307" algn="l" defTabSz="633103" rtl="0" eaLnBrk="1" latinLnBrk="0" hangingPunct="1">
        <a:defRPr kumimoji="1" sz="1246" kern="1200">
          <a:solidFill>
            <a:schemeClr val="tx1"/>
          </a:solidFill>
          <a:latin typeface="+mn-lt"/>
          <a:ea typeface="+mn-ea"/>
          <a:cs typeface="+mn-cs"/>
        </a:defRPr>
      </a:lvl7pPr>
      <a:lvl8pPr marL="2215858" algn="l" defTabSz="633103" rtl="0" eaLnBrk="1" latinLnBrk="0" hangingPunct="1">
        <a:defRPr kumimoji="1" sz="1246" kern="1200">
          <a:solidFill>
            <a:schemeClr val="tx1"/>
          </a:solidFill>
          <a:latin typeface="+mn-lt"/>
          <a:ea typeface="+mn-ea"/>
          <a:cs typeface="+mn-cs"/>
        </a:defRPr>
      </a:lvl8pPr>
      <a:lvl9pPr marL="2532409" algn="l" defTabSz="633103" rtl="0" eaLnBrk="1" latinLnBrk="0" hangingPunct="1">
        <a:defRPr kumimoji="1"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Hayashi.yuji.ri@daiichisankyo.co.jp"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ds-medical.webcdn.stream.ne.jp/zoomhowto/howto.pdf"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ドーナツ 3"/>
          <p:cNvSpPr/>
          <p:nvPr/>
        </p:nvSpPr>
        <p:spPr>
          <a:xfrm>
            <a:off x="961697" y="2380056"/>
            <a:ext cx="4887309" cy="4992780"/>
          </a:xfrm>
          <a:prstGeom prst="donut">
            <a:avLst>
              <a:gd name="adj" fmla="val 6062"/>
            </a:avLst>
          </a:prstGeom>
          <a:solidFill>
            <a:srgbClr val="EE6000"/>
          </a:solidFill>
          <a:ln>
            <a:solidFill>
              <a:srgbClr val="EE6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EE6000"/>
              </a:solidFill>
            </a:endParaRPr>
          </a:p>
        </p:txBody>
      </p:sp>
      <p:sp>
        <p:nvSpPr>
          <p:cNvPr id="6" name="ドーナツ 5"/>
          <p:cNvSpPr/>
          <p:nvPr/>
        </p:nvSpPr>
        <p:spPr>
          <a:xfrm>
            <a:off x="701245" y="2093353"/>
            <a:ext cx="5410188" cy="5574991"/>
          </a:xfrm>
          <a:prstGeom prst="donut">
            <a:avLst>
              <a:gd name="adj" fmla="val 3761"/>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8" name="テキスト ボックス 7"/>
          <p:cNvSpPr txBox="1"/>
          <p:nvPr/>
        </p:nvSpPr>
        <p:spPr>
          <a:xfrm>
            <a:off x="950105" y="26787"/>
            <a:ext cx="5079895" cy="769441"/>
          </a:xfrm>
          <a:prstGeom prst="rect">
            <a:avLst/>
          </a:prstGeom>
          <a:noFill/>
        </p:spPr>
        <p:txBody>
          <a:bodyPr wrap="square" rtlCol="0">
            <a:spAutoFit/>
          </a:bodyPr>
          <a:lstStyle/>
          <a:p>
            <a:pPr algn="ctr"/>
            <a:r>
              <a:rPr lang="ja-JP" altLang="en-US" sz="4400" b="1" dirty="0">
                <a:solidFill>
                  <a:srgbClr val="EE6000"/>
                </a:solidFill>
                <a:latin typeface="Meiryo UI" pitchFamily="50" charset="-128"/>
                <a:ea typeface="Meiryo UI" pitchFamily="50" charset="-128"/>
                <a:cs typeface="Meiryo UI" pitchFamily="50" charset="-128"/>
              </a:rPr>
              <a:t>痛みを再考する</a:t>
            </a:r>
          </a:p>
        </p:txBody>
      </p:sp>
      <p:sp>
        <p:nvSpPr>
          <p:cNvPr id="9" name="ドーナツ 8"/>
          <p:cNvSpPr/>
          <p:nvPr/>
        </p:nvSpPr>
        <p:spPr>
          <a:xfrm>
            <a:off x="510128" y="1174685"/>
            <a:ext cx="5696418" cy="5865582"/>
          </a:xfrm>
          <a:prstGeom prst="donut">
            <a:avLst>
              <a:gd name="adj" fmla="val 1249"/>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endParaRPr>
          </a:p>
        </p:txBody>
      </p:sp>
      <p:sp>
        <p:nvSpPr>
          <p:cNvPr id="17" name="テキスト ボックス 16"/>
          <p:cNvSpPr txBox="1"/>
          <p:nvPr/>
        </p:nvSpPr>
        <p:spPr>
          <a:xfrm>
            <a:off x="701245" y="8681381"/>
            <a:ext cx="5679717" cy="338554"/>
          </a:xfrm>
          <a:prstGeom prst="rect">
            <a:avLst/>
          </a:prstGeom>
          <a:noFill/>
        </p:spPr>
        <p:txBody>
          <a:bodyPr wrap="square" rtlCol="0">
            <a:spAutoFit/>
          </a:bodyPr>
          <a:lstStyle/>
          <a:p>
            <a:pPr algn="ctr"/>
            <a:r>
              <a:rPr lang="ja-JP" altLang="en-US" sz="1600" b="1" dirty="0">
                <a:solidFill>
                  <a:schemeClr val="tx1">
                    <a:lumMod val="75000"/>
                    <a:lumOff val="25000"/>
                  </a:schemeClr>
                </a:solidFill>
                <a:latin typeface="Meiryo UI" pitchFamily="50" charset="-128"/>
                <a:ea typeface="Meiryo UI" pitchFamily="50" charset="-128"/>
                <a:cs typeface="Meiryo UI" pitchFamily="50" charset="-128"/>
              </a:rPr>
              <a:t>共催：</a:t>
            </a:r>
            <a:r>
              <a:rPr lang="zh-TW" altLang="en-US" sz="1600" b="1" dirty="0">
                <a:solidFill>
                  <a:schemeClr val="tx1">
                    <a:lumMod val="75000"/>
                    <a:lumOff val="25000"/>
                  </a:schemeClr>
                </a:solidFill>
                <a:latin typeface="Meiryo UI" pitchFamily="50" charset="-128"/>
                <a:ea typeface="Meiryo UI" pitchFamily="50" charset="-128"/>
                <a:cs typeface="Meiryo UI" pitchFamily="50" charset="-128"/>
              </a:rPr>
              <a:t>沖縄県病院薬剤師会</a:t>
            </a:r>
            <a:r>
              <a:rPr lang="en-US" altLang="zh-TW" sz="1600" b="1" dirty="0">
                <a:solidFill>
                  <a:schemeClr val="tx1">
                    <a:lumMod val="75000"/>
                    <a:lumOff val="25000"/>
                  </a:schemeClr>
                </a:solidFill>
                <a:latin typeface="Meiryo UI" pitchFamily="50" charset="-128"/>
                <a:ea typeface="Meiryo UI" pitchFamily="50" charset="-128"/>
                <a:cs typeface="Meiryo UI" pitchFamily="50" charset="-128"/>
              </a:rPr>
              <a:t>/</a:t>
            </a:r>
            <a:r>
              <a:rPr lang="ja-JP" altLang="en-US" sz="1600" b="1" dirty="0">
                <a:solidFill>
                  <a:schemeClr val="tx1">
                    <a:lumMod val="75000"/>
                    <a:lumOff val="25000"/>
                  </a:schemeClr>
                </a:solidFill>
                <a:latin typeface="Meiryo UI" pitchFamily="50" charset="-128"/>
                <a:ea typeface="Meiryo UI" pitchFamily="50" charset="-128"/>
                <a:cs typeface="Meiryo UI" pitchFamily="50" charset="-128"/>
              </a:rPr>
              <a:t>第一三共株式会社</a:t>
            </a:r>
          </a:p>
        </p:txBody>
      </p:sp>
      <p:sp>
        <p:nvSpPr>
          <p:cNvPr id="13" name="ドーナツ 12"/>
          <p:cNvSpPr/>
          <p:nvPr/>
        </p:nvSpPr>
        <p:spPr>
          <a:xfrm>
            <a:off x="961697" y="2380056"/>
            <a:ext cx="4887309" cy="4992780"/>
          </a:xfrm>
          <a:prstGeom prst="donut">
            <a:avLst>
              <a:gd name="adj" fmla="val 6062"/>
            </a:avLst>
          </a:prstGeom>
          <a:solidFill>
            <a:srgbClr val="EE6000"/>
          </a:solidFill>
          <a:ln>
            <a:solidFill>
              <a:srgbClr val="EE6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rgbClr val="EE6000"/>
              </a:solidFill>
            </a:endParaRPr>
          </a:p>
        </p:txBody>
      </p:sp>
      <p:sp>
        <p:nvSpPr>
          <p:cNvPr id="18" name="角丸四角形 17"/>
          <p:cNvSpPr/>
          <p:nvPr/>
        </p:nvSpPr>
        <p:spPr>
          <a:xfrm>
            <a:off x="223269" y="2473394"/>
            <a:ext cx="610585" cy="290751"/>
          </a:xfrm>
          <a:prstGeom prst="roundRect">
            <a:avLst/>
          </a:prstGeom>
          <a:solidFill>
            <a:schemeClr val="bg1"/>
          </a:solidFill>
          <a:ln>
            <a:solidFill>
              <a:srgbClr val="EE6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rgbClr val="EE6000"/>
                </a:solidFill>
                <a:latin typeface="Meiryo UI" pitchFamily="50" charset="-128"/>
                <a:ea typeface="Meiryo UI" pitchFamily="50" charset="-128"/>
                <a:cs typeface="Meiryo UI" pitchFamily="50" charset="-128"/>
              </a:rPr>
              <a:t>日　時</a:t>
            </a:r>
          </a:p>
        </p:txBody>
      </p:sp>
      <p:sp>
        <p:nvSpPr>
          <p:cNvPr id="21" name="テキスト ボックス 20"/>
          <p:cNvSpPr txBox="1"/>
          <p:nvPr/>
        </p:nvSpPr>
        <p:spPr>
          <a:xfrm>
            <a:off x="954665" y="2249707"/>
            <a:ext cx="5837181" cy="584775"/>
          </a:xfrm>
          <a:prstGeom prst="rect">
            <a:avLst/>
          </a:prstGeom>
          <a:noFill/>
        </p:spPr>
        <p:txBody>
          <a:bodyPr wrap="square" rtlCol="0">
            <a:spAutoFit/>
          </a:bodyPr>
          <a:lstStyle/>
          <a:p>
            <a:pPr marL="1588">
              <a:spcBef>
                <a:spcPct val="20000"/>
              </a:spcBef>
              <a:tabLst>
                <a:tab pos="447681" algn="l"/>
              </a:tabLst>
              <a:defRPr/>
            </a:pPr>
            <a:r>
              <a:rPr lang="en-US" altLang="ja-JP" sz="20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2021</a:t>
            </a:r>
            <a:r>
              <a:rPr lang="ja-JP" altLang="en-US" sz="20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年</a:t>
            </a:r>
            <a:r>
              <a:rPr lang="en-US" altLang="ja-JP" sz="32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7</a:t>
            </a:r>
            <a:r>
              <a:rPr lang="ja-JP" altLang="en-US" sz="20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月</a:t>
            </a:r>
            <a:r>
              <a:rPr lang="en-US" altLang="ja-JP" sz="32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13</a:t>
            </a:r>
            <a:r>
              <a:rPr lang="ja-JP" altLang="en-US" sz="20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日</a:t>
            </a:r>
            <a:r>
              <a:rPr lang="en-US" altLang="ja-JP" sz="20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a:t>
            </a:r>
            <a:r>
              <a:rPr lang="ja-JP" altLang="en-US" sz="20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火</a:t>
            </a:r>
            <a:r>
              <a:rPr lang="en-US" altLang="ja-JP" sz="20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a:t>
            </a:r>
            <a:r>
              <a:rPr lang="ja-JP" altLang="en-US" sz="20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　</a:t>
            </a:r>
            <a:r>
              <a:rPr lang="en-US" altLang="ja-JP" sz="28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19:00</a:t>
            </a:r>
            <a:r>
              <a:rPr lang="en-US" altLang="ja-JP" sz="28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a:t>
            </a:r>
            <a:r>
              <a:rPr lang="en-US" altLang="ja-JP" sz="28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20:10</a:t>
            </a:r>
            <a:endParaRPr lang="en-US" altLang="ja-JP" sz="20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sp>
        <p:nvSpPr>
          <p:cNvPr id="29" name="テキスト ボックス 28"/>
          <p:cNvSpPr txBox="1"/>
          <p:nvPr/>
        </p:nvSpPr>
        <p:spPr>
          <a:xfrm>
            <a:off x="1356920" y="4671674"/>
            <a:ext cx="5574625" cy="738664"/>
          </a:xfrm>
          <a:prstGeom prst="rect">
            <a:avLst/>
          </a:prstGeom>
          <a:noFill/>
        </p:spPr>
        <p:txBody>
          <a:bodyPr wrap="square" rtlCol="0">
            <a:spAutoFit/>
          </a:bodyPr>
          <a:lstStyle/>
          <a:p>
            <a:pPr marL="1588">
              <a:spcBef>
                <a:spcPct val="20000"/>
              </a:spcBef>
              <a:tabLst>
                <a:tab pos="447681" algn="l"/>
              </a:tabLst>
              <a:defRPr/>
            </a:pPr>
            <a:r>
              <a:rPr lang="ja-JP" altLang="en-US"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沖縄県立八重山病院　　　　　　　　　　　　　　　　　　　　　消化器内科 部長 </a:t>
            </a:r>
            <a:r>
              <a:rPr lang="en-US" altLang="ja-JP"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 </a:t>
            </a:r>
            <a:r>
              <a:rPr lang="ja-JP" altLang="en-US"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内科 部長 </a:t>
            </a:r>
            <a:r>
              <a:rPr lang="ja-JP" altLang="en-US" sz="24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菊地 馨</a:t>
            </a:r>
            <a:r>
              <a:rPr lang="ja-JP" altLang="en-US" sz="20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 </a:t>
            </a:r>
            <a:r>
              <a:rPr lang="ja-JP" altLang="en-US"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先生</a:t>
            </a:r>
            <a:endParaRPr lang="en-US" altLang="ja-JP"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sp>
        <p:nvSpPr>
          <p:cNvPr id="33" name="角丸四角形 32"/>
          <p:cNvSpPr/>
          <p:nvPr/>
        </p:nvSpPr>
        <p:spPr>
          <a:xfrm>
            <a:off x="703006" y="4901446"/>
            <a:ext cx="610586" cy="310293"/>
          </a:xfrm>
          <a:prstGeom prst="roundRect">
            <a:avLst/>
          </a:prstGeom>
          <a:solidFill>
            <a:schemeClr val="bg1"/>
          </a:solidFill>
          <a:ln>
            <a:solidFill>
              <a:srgbClr val="EE6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rgbClr val="EE6000"/>
                </a:solidFill>
                <a:latin typeface="Meiryo UI" pitchFamily="50" charset="-128"/>
                <a:ea typeface="Meiryo UI" pitchFamily="50" charset="-128"/>
                <a:cs typeface="Meiryo UI" pitchFamily="50" charset="-128"/>
              </a:rPr>
              <a:t>座 長</a:t>
            </a:r>
          </a:p>
        </p:txBody>
      </p:sp>
      <p:sp>
        <p:nvSpPr>
          <p:cNvPr id="22" name="角丸四角形 21"/>
          <p:cNvSpPr/>
          <p:nvPr/>
        </p:nvSpPr>
        <p:spPr>
          <a:xfrm>
            <a:off x="1562584" y="6309542"/>
            <a:ext cx="631500" cy="302846"/>
          </a:xfrm>
          <a:prstGeom prst="roundRect">
            <a:avLst/>
          </a:prstGeom>
          <a:solidFill>
            <a:schemeClr val="bg1"/>
          </a:solidFill>
          <a:ln>
            <a:solidFill>
              <a:srgbClr val="EE6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rgbClr val="EE6000"/>
                </a:solidFill>
                <a:latin typeface="Meiryo UI" pitchFamily="50" charset="-128"/>
                <a:ea typeface="Meiryo UI" pitchFamily="50" charset="-128"/>
                <a:cs typeface="Meiryo UI" pitchFamily="50" charset="-128"/>
              </a:rPr>
              <a:t>演　者</a:t>
            </a:r>
          </a:p>
        </p:txBody>
      </p:sp>
      <p:sp>
        <p:nvSpPr>
          <p:cNvPr id="19" name="正方形/長方形 18"/>
          <p:cNvSpPr/>
          <p:nvPr/>
        </p:nvSpPr>
        <p:spPr>
          <a:xfrm>
            <a:off x="-10160" y="5400968"/>
            <a:ext cx="6878319" cy="646331"/>
          </a:xfrm>
          <a:prstGeom prst="rect">
            <a:avLst/>
          </a:prstGeom>
          <a:noFill/>
          <a:scene3d>
            <a:camera prst="orthographicFront"/>
            <a:lightRig rig="threePt" dir="t"/>
          </a:scene3d>
          <a:sp3d>
            <a:bevelT/>
          </a:sp3d>
        </p:spPr>
        <p:txBody>
          <a:bodyPr wrap="square">
            <a:spAutoFit/>
          </a:bodyPr>
          <a:lstStyle/>
          <a:p>
            <a:pPr algn="ctr"/>
            <a:r>
              <a:rPr lang="en-US" altLang="ja-JP" sz="36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a:t>
            </a:r>
            <a:r>
              <a:rPr lang="ja-JP" altLang="en-US" sz="36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がん疼痛治療 </a:t>
            </a:r>
            <a:r>
              <a:rPr lang="en-US" altLang="ja-JP" sz="36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Up</a:t>
            </a:r>
            <a:r>
              <a:rPr lang="ja-JP" altLang="en-US" sz="36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 </a:t>
            </a:r>
            <a:r>
              <a:rPr lang="en-US" altLang="ja-JP" sz="36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to</a:t>
            </a:r>
            <a:r>
              <a:rPr lang="ja-JP" altLang="en-US" sz="36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 </a:t>
            </a:r>
            <a:r>
              <a:rPr lang="en-US" altLang="ja-JP" sz="36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date』</a:t>
            </a:r>
          </a:p>
        </p:txBody>
      </p:sp>
      <p:sp>
        <p:nvSpPr>
          <p:cNvPr id="23" name="テキスト ボックス 22"/>
          <p:cNvSpPr txBox="1"/>
          <p:nvPr/>
        </p:nvSpPr>
        <p:spPr>
          <a:xfrm>
            <a:off x="2237345" y="6030680"/>
            <a:ext cx="4694200" cy="830997"/>
          </a:xfrm>
          <a:prstGeom prst="rect">
            <a:avLst/>
          </a:prstGeom>
          <a:noFill/>
        </p:spPr>
        <p:txBody>
          <a:bodyPr wrap="square" rtlCol="0">
            <a:spAutoFit/>
          </a:bodyPr>
          <a:lstStyle/>
          <a:p>
            <a:r>
              <a:rPr kumimoji="0" lang="ja-JP" altLang="ja-JP" sz="2000" kern="100"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埼玉県立がんセンター　緩和ケア科　</a:t>
            </a:r>
            <a:r>
              <a:rPr kumimoji="0" lang="ja-JP" altLang="en-US" sz="2000" kern="100"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科長</a:t>
            </a:r>
            <a:endParaRPr kumimoji="0" lang="en-US" altLang="ja-JP" sz="2000" kern="100"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kumimoji="0" lang="ja-JP" altLang="en-US" sz="2000" kern="100"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kumimoji="0" lang="ja-JP" altLang="ja-JP" sz="2800" b="1" kern="100"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余宮</a:t>
            </a:r>
            <a:r>
              <a:rPr kumimoji="0" lang="en-US" altLang="ja-JP" sz="2800" b="1" kern="100"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kumimoji="0" lang="ja-JP" altLang="ja-JP" sz="2800" b="1" kern="100"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きのみ</a:t>
            </a:r>
            <a:r>
              <a:rPr kumimoji="0" lang="ja-JP" altLang="en-US" sz="2000" kern="100"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先生</a:t>
            </a:r>
            <a:endParaRPr lang="en-US" altLang="ja-JP" sz="20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sp>
        <p:nvSpPr>
          <p:cNvPr id="20" name="角丸四角形 17">
            <a:extLst>
              <a:ext uri="{FF2B5EF4-FFF2-40B4-BE49-F238E27FC236}">
                <a16:creationId xmlns:a16="http://schemas.microsoft.com/office/drawing/2014/main" id="{CEB5B360-0C48-433B-A161-8B54D8F1472F}"/>
              </a:ext>
            </a:extLst>
          </p:cNvPr>
          <p:cNvSpPr/>
          <p:nvPr/>
        </p:nvSpPr>
        <p:spPr>
          <a:xfrm>
            <a:off x="216264" y="2874413"/>
            <a:ext cx="610585" cy="287585"/>
          </a:xfrm>
          <a:prstGeom prst="roundRect">
            <a:avLst/>
          </a:prstGeom>
          <a:solidFill>
            <a:schemeClr val="bg1"/>
          </a:solidFill>
          <a:ln>
            <a:solidFill>
              <a:srgbClr val="EE6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rgbClr val="EE6000"/>
                </a:solidFill>
                <a:latin typeface="Meiryo UI" pitchFamily="50" charset="-128"/>
                <a:ea typeface="Meiryo UI" pitchFamily="50" charset="-128"/>
                <a:cs typeface="Meiryo UI" pitchFamily="50" charset="-128"/>
              </a:rPr>
              <a:t>配　信　</a:t>
            </a:r>
          </a:p>
        </p:txBody>
      </p:sp>
      <p:sp>
        <p:nvSpPr>
          <p:cNvPr id="24" name="テキスト ボックス 23">
            <a:extLst>
              <a:ext uri="{FF2B5EF4-FFF2-40B4-BE49-F238E27FC236}">
                <a16:creationId xmlns:a16="http://schemas.microsoft.com/office/drawing/2014/main" id="{B6BC3A16-3C47-4732-AAC2-6F205AB6BA93}"/>
              </a:ext>
            </a:extLst>
          </p:cNvPr>
          <p:cNvSpPr txBox="1"/>
          <p:nvPr/>
        </p:nvSpPr>
        <p:spPr>
          <a:xfrm>
            <a:off x="950105" y="2834516"/>
            <a:ext cx="5615452" cy="369332"/>
          </a:xfrm>
          <a:prstGeom prst="rect">
            <a:avLst/>
          </a:prstGeom>
          <a:noFill/>
        </p:spPr>
        <p:txBody>
          <a:bodyPr wrap="square" rtlCol="0">
            <a:spAutoFit/>
          </a:bodyPr>
          <a:lstStyle/>
          <a:p>
            <a:pPr marL="1588">
              <a:spcBef>
                <a:spcPct val="20000"/>
              </a:spcBef>
              <a:tabLst>
                <a:tab pos="447681" algn="l"/>
              </a:tabLst>
              <a:defRPr/>
            </a:pPr>
            <a:r>
              <a:rPr lang="en-US" altLang="ja-JP"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ZOOM</a:t>
            </a:r>
            <a:r>
              <a:rPr lang="ja-JP" altLang="en-US"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　</a:t>
            </a:r>
            <a:r>
              <a:rPr lang="en-US" altLang="ja-JP" sz="16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a:t>
            </a:r>
            <a:r>
              <a:rPr lang="ja-JP" altLang="en-US" sz="16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事前登録が必要です、下記担当者までお願いします。</a:t>
            </a:r>
            <a:endParaRPr lang="en-US" altLang="ja-JP"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sp>
        <p:nvSpPr>
          <p:cNvPr id="2" name="テキスト ボックス 1">
            <a:extLst>
              <a:ext uri="{FF2B5EF4-FFF2-40B4-BE49-F238E27FC236}">
                <a16:creationId xmlns:a16="http://schemas.microsoft.com/office/drawing/2014/main" id="{0F2149BA-3530-4CAC-8D24-2DB77E1FE405}"/>
              </a:ext>
            </a:extLst>
          </p:cNvPr>
          <p:cNvSpPr txBox="1"/>
          <p:nvPr/>
        </p:nvSpPr>
        <p:spPr>
          <a:xfrm>
            <a:off x="304917" y="3594051"/>
            <a:ext cx="6518243" cy="769441"/>
          </a:xfrm>
          <a:prstGeom prst="rect">
            <a:avLst/>
          </a:prstGeom>
          <a:noFill/>
        </p:spPr>
        <p:txBody>
          <a:bodyPr wrap="square" rtlCol="0">
            <a:spAutoFit/>
          </a:bodyPr>
          <a:lstStyle/>
          <a:p>
            <a:r>
              <a:rPr lang="ja-JP" altLang="en-US" sz="2000"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琉球大学病院　地域・国際医療部　緩和ケアセンター　</a:t>
            </a:r>
            <a:endParaRPr lang="en-US" altLang="ja-JP"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solidFill>
                  <a:srgbClr val="000000"/>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　　　　　　　　　　　    　　　　診療教授</a:t>
            </a:r>
            <a:r>
              <a:rPr lang="ja-JP" altLang="en-US" sz="1600" dirty="0">
                <a:solidFill>
                  <a:srgbClr val="000000"/>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 </a:t>
            </a:r>
            <a:r>
              <a:rPr lang="ja-JP" altLang="en-US" sz="2400" b="1"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中島 信久</a:t>
            </a:r>
            <a:r>
              <a:rPr lang="ja-JP" altLang="en-US" sz="24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 </a:t>
            </a:r>
            <a:r>
              <a:rPr lang="ja-JP" altLang="en-US" sz="16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先生</a:t>
            </a:r>
            <a:endParaRPr lang="en-US" altLang="ja-JP" sz="16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sp>
        <p:nvSpPr>
          <p:cNvPr id="26" name="テキスト ボックス 25">
            <a:extLst>
              <a:ext uri="{FF2B5EF4-FFF2-40B4-BE49-F238E27FC236}">
                <a16:creationId xmlns:a16="http://schemas.microsoft.com/office/drawing/2014/main" id="{0F97933E-B695-4A02-A060-35F2BA2DDD45}"/>
              </a:ext>
            </a:extLst>
          </p:cNvPr>
          <p:cNvSpPr txBox="1"/>
          <p:nvPr/>
        </p:nvSpPr>
        <p:spPr>
          <a:xfrm>
            <a:off x="213667" y="6807894"/>
            <a:ext cx="6119651" cy="1754326"/>
          </a:xfrm>
          <a:prstGeom prst="rect">
            <a:avLst/>
          </a:prstGeom>
          <a:noFill/>
        </p:spPr>
        <p:txBody>
          <a:bodyPr wrap="square" rtlCol="0">
            <a:spAutoFit/>
          </a:bodyPr>
          <a:lstStyle/>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hlinkClick r:id="rId3"/>
              </a:rPr>
              <a:t>視聴希望用メール：</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hlinkClick r:id="rId3"/>
              </a:rPr>
              <a:t>nagase.masato.fk@daiichisankyo.co.jp</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①ご施設名 ②氏名 ③職種 をご記入の上、お申込み頂きます様お願い申し上げます。</a:t>
            </a:r>
          </a:p>
          <a:p>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右記の二次元コードからもお申し込みが可能でございます。</a:t>
            </a:r>
          </a:p>
          <a:p>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単位をご希望の先生は、必要な単位の種類についてもお知らせください。</a:t>
            </a:r>
          </a:p>
          <a:p>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緩和の単位をご希望の先生は、学会の会員番号もあわせてお知らせください。</a:t>
            </a:r>
          </a:p>
          <a:p>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締め切り：</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日（月）</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担当窓口：第一三共</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株</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沖縄営業所・長瀬雅人</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連絡先 </a:t>
            </a:r>
            <a:r>
              <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080-1335‐4662</a:t>
            </a:r>
            <a:r>
              <a:rPr lang="ja-JP" altLang="en-US"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nagase.masato.fk@daiichisankyo.co.jp</a:t>
            </a:r>
            <a:endParaRPr lang="en-US" altLang="ja-JP"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53E66E27-BCA9-45F8-98A2-8150A851F1C8}"/>
              </a:ext>
            </a:extLst>
          </p:cNvPr>
          <p:cNvSpPr/>
          <p:nvPr/>
        </p:nvSpPr>
        <p:spPr>
          <a:xfrm>
            <a:off x="1144608" y="747964"/>
            <a:ext cx="4699857" cy="338554"/>
          </a:xfrm>
          <a:prstGeom prst="rect">
            <a:avLst/>
          </a:prstGeom>
        </p:spPr>
        <p:txBody>
          <a:bodyPr wrap="square">
            <a:spAutoFit/>
          </a:bodyPr>
          <a:lstStyle/>
          <a:p>
            <a:r>
              <a:rPr lang="ja-JP" altLang="en-US" sz="1600" b="1" dirty="0">
                <a:latin typeface="Meiryo UI" panose="020B0604030504040204" pitchFamily="50" charset="-128"/>
                <a:ea typeface="Meiryo UI" panose="020B0604030504040204" pitchFamily="50" charset="-128"/>
                <a:cs typeface="Meiryo UI" panose="020B0604030504040204" pitchFamily="50" charset="-128"/>
              </a:rPr>
              <a:t>〇</a:t>
            </a:r>
            <a:r>
              <a:rPr lang="ja-JP" altLang="ja-JP" sz="1600" b="1" dirty="0">
                <a:latin typeface="Meiryo UI" panose="020B0604030504040204" pitchFamily="50" charset="-128"/>
                <a:ea typeface="Meiryo UI" panose="020B0604030504040204" pitchFamily="50" charset="-128"/>
                <a:cs typeface="Meiryo UI" panose="020B0604030504040204" pitchFamily="50" charset="-128"/>
              </a:rPr>
              <a:t>日病薬病院薬学認定薬剤師制度</a:t>
            </a: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 Ⅴ-2  0.5</a:t>
            </a:r>
            <a:r>
              <a:rPr lang="ja-JP" altLang="ja-JP" sz="1600" b="1" dirty="0">
                <a:latin typeface="Meiryo UI" panose="020B0604030504040204" pitchFamily="50" charset="-128"/>
                <a:ea typeface="Meiryo UI" panose="020B0604030504040204" pitchFamily="50" charset="-128"/>
                <a:cs typeface="Meiryo UI" panose="020B0604030504040204" pitchFamily="50" charset="-128"/>
              </a:rPr>
              <a:t>単位</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5E33C23F-C7DB-44E8-9781-74826398E00E}"/>
              </a:ext>
            </a:extLst>
          </p:cNvPr>
          <p:cNvSpPr txBox="1"/>
          <p:nvPr/>
        </p:nvSpPr>
        <p:spPr>
          <a:xfrm>
            <a:off x="76113" y="147951"/>
            <a:ext cx="1208846" cy="338554"/>
          </a:xfrm>
          <a:prstGeom prst="rect">
            <a:avLst/>
          </a:prstGeom>
          <a:noFill/>
        </p:spPr>
        <p:txBody>
          <a:bodyPr wrap="square" rtlCol="0">
            <a:spAutoFit/>
          </a:bodyPr>
          <a:lstStyle/>
          <a:p>
            <a:r>
              <a:rPr lang="en-US" altLang="ja-JP" sz="1600" b="1" dirty="0">
                <a:latin typeface="Meiryo UI" panose="020B0604030504040204" pitchFamily="50" charset="-128"/>
                <a:ea typeface="Meiryo UI" panose="020B0604030504040204" pitchFamily="50" charset="-128"/>
              </a:rPr>
              <a:t>WEB</a:t>
            </a:r>
            <a:r>
              <a:rPr lang="ja-JP" altLang="en-US" sz="1600" b="1" dirty="0">
                <a:latin typeface="Meiryo UI" panose="020B0604030504040204" pitchFamily="50" charset="-128"/>
                <a:ea typeface="Meiryo UI" panose="020B0604030504040204" pitchFamily="50" charset="-128"/>
              </a:rPr>
              <a:t>配信</a:t>
            </a:r>
          </a:p>
        </p:txBody>
      </p:sp>
      <p:sp>
        <p:nvSpPr>
          <p:cNvPr id="11" name="正方形/長方形 10">
            <a:extLst>
              <a:ext uri="{FF2B5EF4-FFF2-40B4-BE49-F238E27FC236}">
                <a16:creationId xmlns:a16="http://schemas.microsoft.com/office/drawing/2014/main" id="{1B41CB33-DCB4-438B-834C-C71084B38FCD}"/>
              </a:ext>
            </a:extLst>
          </p:cNvPr>
          <p:cNvSpPr/>
          <p:nvPr/>
        </p:nvSpPr>
        <p:spPr>
          <a:xfrm>
            <a:off x="85786" y="736766"/>
            <a:ext cx="6627819" cy="1169551"/>
          </a:xfrm>
          <a:prstGeom prst="rect">
            <a:avLst/>
          </a:prstGeom>
          <a:ln w="38100">
            <a:solidFill>
              <a:srgbClr val="F26200"/>
            </a:solidFill>
          </a:ln>
        </p:spPr>
        <p:txBody>
          <a:bodyPr wrap="square">
            <a:spAutoFit/>
          </a:bodyPr>
          <a:lstStyle/>
          <a:p>
            <a:endParaRPr lang="en-US" altLang="ja-JP" sz="1000" dirty="0"/>
          </a:p>
          <a:p>
            <a:endParaRPr lang="en-US" altLang="ja-JP" sz="1000" dirty="0"/>
          </a:p>
          <a:p>
            <a:r>
              <a:rPr lang="ja-JP" altLang="en-US" sz="1000" dirty="0"/>
              <a:t>本研修会では</a:t>
            </a:r>
            <a:r>
              <a:rPr lang="ja-JP" altLang="en-US" sz="1000" b="1" dirty="0">
                <a:solidFill>
                  <a:srgbClr val="FF0000"/>
                </a:solidFill>
              </a:rPr>
              <a:t>参加ログ</a:t>
            </a:r>
            <a:r>
              <a:rPr lang="ja-JP" altLang="en-US" sz="1000" dirty="0"/>
              <a:t>（ログイン、ログアウト時間）の取得と共に、</a:t>
            </a:r>
            <a:r>
              <a:rPr lang="ja-JP" altLang="en-US" sz="1000" b="1" dirty="0">
                <a:solidFill>
                  <a:srgbClr val="FF0000"/>
                </a:solidFill>
              </a:rPr>
              <a:t>キーワード提示</a:t>
            </a:r>
            <a:r>
              <a:rPr lang="ja-JP" altLang="en-US" sz="1000" dirty="0"/>
              <a:t>の確認により行っています。</a:t>
            </a:r>
            <a:endParaRPr lang="en-US" altLang="ja-JP" sz="1000" dirty="0"/>
          </a:p>
          <a:p>
            <a:r>
              <a:rPr lang="ja-JP" altLang="en-US" sz="1000" dirty="0"/>
              <a:t>参加ログに関しまして：合計の視聴時間まで算出しますので、開始～終了時まで確実な視聴をお願いいたします。</a:t>
            </a:r>
            <a:endParaRPr lang="en-US" altLang="ja-JP" sz="1000" dirty="0"/>
          </a:p>
          <a:p>
            <a:r>
              <a:rPr lang="ja-JP" altLang="en-US" sz="1000" dirty="0"/>
              <a:t>キーワード確認に関しまして：研修中、３回のキーワードを提示します。</a:t>
            </a:r>
            <a:r>
              <a:rPr lang="ja-JP" altLang="en-US" sz="1000" b="1" dirty="0">
                <a:solidFill>
                  <a:srgbClr val="FF0000"/>
                </a:solidFill>
              </a:rPr>
              <a:t>研修終了後（期限：当日中）に下記の第一三共担当者までメール</a:t>
            </a:r>
            <a:r>
              <a:rPr lang="ja-JP" altLang="en-US" sz="1000" dirty="0"/>
              <a:t>にて３つのキーワードをご回答頂きますようよろしくお願いいたします。</a:t>
            </a:r>
            <a:endParaRPr lang="en-US" altLang="ja-JP" sz="1000" dirty="0"/>
          </a:p>
          <a:p>
            <a:r>
              <a:rPr lang="en-US" altLang="ja-JP" sz="1000" dirty="0"/>
              <a:t>※</a:t>
            </a:r>
            <a:r>
              <a:rPr lang="ja-JP" altLang="en-US" sz="1000" dirty="0"/>
              <a:t>単位取得シールは事務局よりご施設様宛に送付いたします。</a:t>
            </a:r>
          </a:p>
        </p:txBody>
      </p:sp>
      <p:sp>
        <p:nvSpPr>
          <p:cNvPr id="14" name="正方形/長方形 13">
            <a:extLst>
              <a:ext uri="{FF2B5EF4-FFF2-40B4-BE49-F238E27FC236}">
                <a16:creationId xmlns:a16="http://schemas.microsoft.com/office/drawing/2014/main" id="{B4F80504-0A86-4F91-8126-F53BA11B8889}"/>
              </a:ext>
            </a:extLst>
          </p:cNvPr>
          <p:cNvSpPr/>
          <p:nvPr/>
        </p:nvSpPr>
        <p:spPr>
          <a:xfrm>
            <a:off x="213667" y="2013964"/>
            <a:ext cx="6838631" cy="338554"/>
          </a:xfrm>
          <a:prstGeom prst="rect">
            <a:avLst/>
          </a:prstGeom>
        </p:spPr>
        <p:txBody>
          <a:bodyPr wrap="square">
            <a:spAutoFit/>
          </a:bodyPr>
          <a:lstStyle/>
          <a:p>
            <a:r>
              <a:rPr lang="ja-JP" altLang="en-US" sz="1600" dirty="0">
                <a:latin typeface="Meiryo UI" panose="020B0604030504040204" pitchFamily="50" charset="-128"/>
                <a:ea typeface="Meiryo UI" panose="020B0604030504040204" pitchFamily="50" charset="-128"/>
              </a:rPr>
              <a:t>〇</a:t>
            </a:r>
            <a:r>
              <a:rPr lang="ja-JP" altLang="en-US" sz="1600" b="1" dirty="0">
                <a:latin typeface="Meiryo UI" panose="020B0604030504040204" pitchFamily="50" charset="-128"/>
                <a:ea typeface="Meiryo UI" panose="020B0604030504040204" pitchFamily="50" charset="-128"/>
              </a:rPr>
              <a:t>緩和薬物療法認定薬剤師</a:t>
            </a:r>
            <a:r>
              <a:rPr lang="ja-JP" altLang="en-US" sz="1600" dirty="0">
                <a:latin typeface="Meiryo UI" panose="020B0604030504040204" pitchFamily="50" charset="-128"/>
                <a:ea typeface="Meiryo UI" panose="020B0604030504040204" pitchFamily="50" charset="-128"/>
              </a:rPr>
              <a:t>　</a:t>
            </a:r>
            <a:r>
              <a:rPr lang="en-US" altLang="ja-JP" sz="1600" b="1" dirty="0">
                <a:latin typeface="Meiryo UI" panose="020B0604030504040204" pitchFamily="50" charset="-128"/>
                <a:ea typeface="Meiryo UI" panose="020B0604030504040204" pitchFamily="50" charset="-128"/>
              </a:rPr>
              <a:t>1</a:t>
            </a:r>
            <a:r>
              <a:rPr lang="ja-JP" altLang="en-US" sz="1600" b="1" dirty="0">
                <a:latin typeface="Meiryo UI" panose="020B0604030504040204" pitchFamily="50" charset="-128"/>
                <a:ea typeface="Meiryo UI" panose="020B0604030504040204" pitchFamily="50" charset="-128"/>
              </a:rPr>
              <a:t>単位</a:t>
            </a:r>
            <a:r>
              <a:rPr lang="ja-JP" altLang="en-US" sz="1600" dirty="0">
                <a:latin typeface="Meiryo UI" panose="020B0604030504040204" pitchFamily="50" charset="-128"/>
                <a:ea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沖縄県内の方に限定させて頂きます。</a:t>
            </a:r>
          </a:p>
        </p:txBody>
      </p:sp>
      <p:pic>
        <p:nvPicPr>
          <p:cNvPr id="10" name="図 9">
            <a:extLst>
              <a:ext uri="{FF2B5EF4-FFF2-40B4-BE49-F238E27FC236}">
                <a16:creationId xmlns:a16="http://schemas.microsoft.com/office/drawing/2014/main" id="{22084186-7EFA-4328-9B74-062DA82DDF11}"/>
              </a:ext>
            </a:extLst>
          </p:cNvPr>
          <p:cNvPicPr>
            <a:picLocks noChangeAspect="1"/>
          </p:cNvPicPr>
          <p:nvPr/>
        </p:nvPicPr>
        <p:blipFill>
          <a:blip r:embed="rId4"/>
          <a:stretch>
            <a:fillRect/>
          </a:stretch>
        </p:blipFill>
        <p:spPr>
          <a:xfrm>
            <a:off x="5404891" y="7382862"/>
            <a:ext cx="1119544" cy="1087146"/>
          </a:xfrm>
          <a:prstGeom prst="rect">
            <a:avLst/>
          </a:prstGeom>
        </p:spPr>
      </p:pic>
      <p:sp>
        <p:nvSpPr>
          <p:cNvPr id="27" name="角丸四角形 17">
            <a:extLst>
              <a:ext uri="{FF2B5EF4-FFF2-40B4-BE49-F238E27FC236}">
                <a16:creationId xmlns:a16="http://schemas.microsoft.com/office/drawing/2014/main" id="{B8CD21C5-0DC3-4398-9D5C-A46FF8FCB691}"/>
              </a:ext>
            </a:extLst>
          </p:cNvPr>
          <p:cNvSpPr/>
          <p:nvPr/>
        </p:nvSpPr>
        <p:spPr>
          <a:xfrm>
            <a:off x="220676" y="3273039"/>
            <a:ext cx="1631157" cy="287586"/>
          </a:xfrm>
          <a:prstGeom prst="roundRect">
            <a:avLst/>
          </a:prstGeom>
          <a:solidFill>
            <a:schemeClr val="bg1"/>
          </a:solidFill>
          <a:ln>
            <a:solidFill>
              <a:srgbClr val="EE6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00" b="1" dirty="0">
                <a:solidFill>
                  <a:srgbClr val="EE6000"/>
                </a:solidFill>
                <a:latin typeface="Meiryo UI" pitchFamily="50" charset="-128"/>
                <a:ea typeface="Meiryo UI" pitchFamily="50" charset="-128"/>
                <a:cs typeface="Meiryo UI" pitchFamily="50" charset="-128"/>
              </a:rPr>
              <a:t>Opening Remarks</a:t>
            </a:r>
            <a:r>
              <a:rPr lang="ja-JP" altLang="en-US" sz="1100" b="1" dirty="0">
                <a:solidFill>
                  <a:srgbClr val="EE6000"/>
                </a:solidFill>
                <a:latin typeface="Meiryo UI" pitchFamily="50" charset="-128"/>
                <a:ea typeface="Meiryo UI" pitchFamily="50" charset="-128"/>
                <a:cs typeface="Meiryo UI" pitchFamily="50" charset="-128"/>
              </a:rPr>
              <a:t>　</a:t>
            </a:r>
          </a:p>
        </p:txBody>
      </p:sp>
      <p:sp>
        <p:nvSpPr>
          <p:cNvPr id="25" name="テキスト ボックス 24">
            <a:extLst>
              <a:ext uri="{FF2B5EF4-FFF2-40B4-BE49-F238E27FC236}">
                <a16:creationId xmlns:a16="http://schemas.microsoft.com/office/drawing/2014/main" id="{074D81A2-04C9-49EF-9DE4-71E26EC141E1}"/>
              </a:ext>
            </a:extLst>
          </p:cNvPr>
          <p:cNvSpPr txBox="1"/>
          <p:nvPr/>
        </p:nvSpPr>
        <p:spPr>
          <a:xfrm>
            <a:off x="1932881" y="3251456"/>
            <a:ext cx="1631157" cy="338554"/>
          </a:xfrm>
          <a:prstGeom prst="rect">
            <a:avLst/>
          </a:prstGeom>
          <a:noFill/>
        </p:spPr>
        <p:txBody>
          <a:bodyPr wrap="square" rtlCol="0">
            <a:spAutoFit/>
          </a:bodyPr>
          <a:lstStyle/>
          <a:p>
            <a:pPr marL="1588">
              <a:spcBef>
                <a:spcPct val="20000"/>
              </a:spcBef>
              <a:tabLst>
                <a:tab pos="447681" algn="l"/>
              </a:tabLst>
              <a:defRPr/>
            </a:pPr>
            <a:r>
              <a:rPr lang="en-US" altLang="ja-JP" sz="16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19:00</a:t>
            </a:r>
            <a:r>
              <a:rPr lang="ja-JP" altLang="en-US" sz="16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ｰ</a:t>
            </a:r>
            <a:r>
              <a:rPr lang="en-US" altLang="ja-JP" sz="16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19:10</a:t>
            </a:r>
            <a:endParaRPr lang="en-US" altLang="ja-JP"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sp>
        <p:nvSpPr>
          <p:cNvPr id="28" name="角丸四角形 17">
            <a:extLst>
              <a:ext uri="{FF2B5EF4-FFF2-40B4-BE49-F238E27FC236}">
                <a16:creationId xmlns:a16="http://schemas.microsoft.com/office/drawing/2014/main" id="{DFA08ACC-715D-4C32-85CC-24B403D2A491}"/>
              </a:ext>
            </a:extLst>
          </p:cNvPr>
          <p:cNvSpPr/>
          <p:nvPr/>
        </p:nvSpPr>
        <p:spPr>
          <a:xfrm>
            <a:off x="220676" y="4358808"/>
            <a:ext cx="951185" cy="287586"/>
          </a:xfrm>
          <a:prstGeom prst="roundRect">
            <a:avLst/>
          </a:prstGeom>
          <a:solidFill>
            <a:schemeClr val="bg1"/>
          </a:solidFill>
          <a:ln>
            <a:solidFill>
              <a:srgbClr val="EE6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rgbClr val="EE6000"/>
                </a:solidFill>
                <a:latin typeface="Meiryo UI" pitchFamily="50" charset="-128"/>
                <a:ea typeface="Meiryo UI" pitchFamily="50" charset="-128"/>
                <a:cs typeface="Meiryo UI" pitchFamily="50" charset="-128"/>
              </a:rPr>
              <a:t>特別講演　</a:t>
            </a:r>
          </a:p>
        </p:txBody>
      </p:sp>
      <p:sp>
        <p:nvSpPr>
          <p:cNvPr id="30" name="テキスト ボックス 29">
            <a:extLst>
              <a:ext uri="{FF2B5EF4-FFF2-40B4-BE49-F238E27FC236}">
                <a16:creationId xmlns:a16="http://schemas.microsoft.com/office/drawing/2014/main" id="{FDD650EA-2AD6-4260-9011-F7304A17A7B3}"/>
              </a:ext>
            </a:extLst>
          </p:cNvPr>
          <p:cNvSpPr txBox="1"/>
          <p:nvPr/>
        </p:nvSpPr>
        <p:spPr>
          <a:xfrm>
            <a:off x="1215189" y="4333120"/>
            <a:ext cx="1631157" cy="338554"/>
          </a:xfrm>
          <a:prstGeom prst="rect">
            <a:avLst/>
          </a:prstGeom>
          <a:noFill/>
        </p:spPr>
        <p:txBody>
          <a:bodyPr wrap="square" rtlCol="0">
            <a:spAutoFit/>
          </a:bodyPr>
          <a:lstStyle/>
          <a:p>
            <a:pPr marL="1588">
              <a:spcBef>
                <a:spcPct val="20000"/>
              </a:spcBef>
              <a:tabLst>
                <a:tab pos="447681" algn="l"/>
              </a:tabLst>
              <a:defRPr/>
            </a:pPr>
            <a:r>
              <a:rPr lang="en-US" altLang="ja-JP" sz="16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19:10</a:t>
            </a:r>
            <a:r>
              <a:rPr lang="ja-JP" altLang="en-US" sz="16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ｰ</a:t>
            </a:r>
            <a:r>
              <a:rPr lang="en-US" altLang="ja-JP" sz="1600"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20:10</a:t>
            </a:r>
            <a:endParaRPr lang="en-US" altLang="ja-JP" dirty="0">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460937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9CD9A981-D0F1-4CAF-A940-157EB7344950}"/>
              </a:ext>
            </a:extLst>
          </p:cNvPr>
          <p:cNvSpPr/>
          <p:nvPr/>
        </p:nvSpPr>
        <p:spPr>
          <a:xfrm>
            <a:off x="263770" y="294642"/>
            <a:ext cx="6330461" cy="340447"/>
          </a:xfrm>
          <a:prstGeom prst="rect">
            <a:avLst/>
          </a:prstGeom>
          <a:solidFill>
            <a:srgbClr val="FF6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37419">
              <a:lnSpc>
                <a:spcPct val="150000"/>
              </a:lnSpc>
            </a:pPr>
            <a:r>
              <a:rPr lang="en-US" altLang="ja-JP" sz="1508" b="1" dirty="0">
                <a:solidFill>
                  <a:prstClr val="white"/>
                </a:solidFill>
                <a:latin typeface="メイリオ" panose="020B0604030504040204" pitchFamily="50" charset="-128"/>
                <a:ea typeface="メイリオ" panose="020B0604030504040204" pitchFamily="50" charset="-128"/>
              </a:rPr>
              <a:t>Web</a:t>
            </a:r>
            <a:r>
              <a:rPr lang="ja-JP" altLang="en-US" sz="1508" b="1" dirty="0">
                <a:solidFill>
                  <a:prstClr val="white"/>
                </a:solidFill>
                <a:latin typeface="メイリオ" panose="020B0604030504040204" pitchFamily="50" charset="-128"/>
                <a:ea typeface="メイリオ" panose="020B0604030504040204" pitchFamily="50" charset="-128"/>
              </a:rPr>
              <a:t>講演会ご視聴方法</a:t>
            </a:r>
          </a:p>
        </p:txBody>
      </p:sp>
      <p:sp>
        <p:nvSpPr>
          <p:cNvPr id="6" name="正方形/長方形 5">
            <a:extLst>
              <a:ext uri="{FF2B5EF4-FFF2-40B4-BE49-F238E27FC236}">
                <a16:creationId xmlns:a16="http://schemas.microsoft.com/office/drawing/2014/main" id="{81759B00-F0D4-4046-8A99-9845F2270396}"/>
              </a:ext>
            </a:extLst>
          </p:cNvPr>
          <p:cNvSpPr/>
          <p:nvPr/>
        </p:nvSpPr>
        <p:spPr>
          <a:xfrm>
            <a:off x="603383" y="645487"/>
            <a:ext cx="5855776" cy="675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237419"/>
            <a:r>
              <a:rPr lang="ja-JP" altLang="en-US" sz="934" dirty="0">
                <a:solidFill>
                  <a:srgbClr val="FF6A13"/>
                </a:solidFill>
                <a:latin typeface="メイリオ" panose="020B0604030504040204" pitchFamily="50" charset="-128"/>
                <a:ea typeface="メイリオ" panose="020B0604030504040204" pitchFamily="50" charset="-128"/>
              </a:rPr>
              <a:t>●</a:t>
            </a:r>
            <a:r>
              <a:rPr lang="en-US" altLang="ja-JP" sz="934" dirty="0">
                <a:solidFill>
                  <a:prstClr val="black"/>
                </a:solidFill>
                <a:latin typeface="メイリオ" panose="020B0604030504040204" pitchFamily="50" charset="-128"/>
                <a:ea typeface="メイリオ" panose="020B0604030504040204" pitchFamily="50" charset="-128"/>
              </a:rPr>
              <a:t>Web</a:t>
            </a:r>
            <a:r>
              <a:rPr lang="ja-JP" altLang="en-US" sz="934" dirty="0">
                <a:solidFill>
                  <a:prstClr val="black"/>
                </a:solidFill>
                <a:latin typeface="メイリオ" panose="020B0604030504040204" pitchFamily="50" charset="-128"/>
                <a:ea typeface="メイリオ" panose="020B0604030504040204" pitchFamily="50" charset="-128"/>
              </a:rPr>
              <a:t>講演会はインターネットを介して講演が配信されますので、インターネットが使用できる</a:t>
            </a:r>
            <a:r>
              <a:rPr lang="en-US" altLang="ja-JP" sz="934" dirty="0">
                <a:solidFill>
                  <a:prstClr val="black"/>
                </a:solidFill>
                <a:latin typeface="メイリオ" panose="020B0604030504040204" pitchFamily="50" charset="-128"/>
                <a:ea typeface="メイリオ" panose="020B0604030504040204" pitchFamily="50" charset="-128"/>
              </a:rPr>
              <a:t>PC</a:t>
            </a:r>
            <a:r>
              <a:rPr lang="ja-JP" altLang="en-US" sz="934" dirty="0">
                <a:solidFill>
                  <a:prstClr val="black"/>
                </a:solidFill>
                <a:latin typeface="メイリオ" panose="020B0604030504040204" pitchFamily="50" charset="-128"/>
                <a:ea typeface="メイリオ" panose="020B0604030504040204" pitchFamily="50" charset="-128"/>
              </a:rPr>
              <a:t>、</a:t>
            </a:r>
            <a:endParaRPr lang="en-US" altLang="ja-JP" sz="934" dirty="0">
              <a:solidFill>
                <a:prstClr val="black"/>
              </a:solidFill>
              <a:latin typeface="メイリオ" panose="020B0604030504040204" pitchFamily="50" charset="-128"/>
              <a:ea typeface="メイリオ" panose="020B0604030504040204" pitchFamily="50" charset="-128"/>
            </a:endParaRPr>
          </a:p>
          <a:p>
            <a:pPr defTabSz="237419"/>
            <a:r>
              <a:rPr lang="ja-JP" altLang="en-US" sz="934" dirty="0">
                <a:solidFill>
                  <a:prstClr val="black"/>
                </a:solidFill>
                <a:latin typeface="メイリオ" panose="020B0604030504040204" pitchFamily="50" charset="-128"/>
                <a:ea typeface="メイリオ" panose="020B0604030504040204" pitchFamily="50" charset="-128"/>
              </a:rPr>
              <a:t>　タブレットまたはスマートフォンをご用意ください。</a:t>
            </a:r>
            <a:endParaRPr lang="en-US" altLang="ja-JP" sz="934" dirty="0">
              <a:solidFill>
                <a:prstClr val="black"/>
              </a:solidFill>
              <a:latin typeface="メイリオ" panose="020B0604030504040204" pitchFamily="50" charset="-128"/>
              <a:ea typeface="メイリオ" panose="020B0604030504040204" pitchFamily="50" charset="-128"/>
            </a:endParaRPr>
          </a:p>
          <a:p>
            <a:pPr defTabSz="237419"/>
            <a:r>
              <a:rPr lang="ja-JP" altLang="en-US" sz="934" dirty="0">
                <a:solidFill>
                  <a:srgbClr val="FF6A13"/>
                </a:solidFill>
                <a:latin typeface="メイリオ" panose="020B0604030504040204" pitchFamily="50" charset="-128"/>
                <a:ea typeface="メイリオ" panose="020B0604030504040204" pitchFamily="50" charset="-128"/>
              </a:rPr>
              <a:t>●</a:t>
            </a:r>
            <a:r>
              <a:rPr lang="ja-JP" altLang="en-US" sz="934" dirty="0">
                <a:solidFill>
                  <a:prstClr val="black"/>
                </a:solidFill>
                <a:latin typeface="メイリオ" panose="020B0604030504040204" pitchFamily="50" charset="-128"/>
                <a:ea typeface="メイリオ" panose="020B0604030504040204" pitchFamily="50" charset="-128"/>
              </a:rPr>
              <a:t>モバイルルーターやスマートフォンでの視聴は電波状況や回線速度などの影響を受け、動画や音声が</a:t>
            </a:r>
            <a:endParaRPr lang="en-US" altLang="ja-JP" sz="934" dirty="0">
              <a:solidFill>
                <a:prstClr val="black"/>
              </a:solidFill>
              <a:latin typeface="メイリオ" panose="020B0604030504040204" pitchFamily="50" charset="-128"/>
              <a:ea typeface="メイリオ" panose="020B0604030504040204" pitchFamily="50" charset="-128"/>
            </a:endParaRPr>
          </a:p>
          <a:p>
            <a:pPr defTabSz="237419"/>
            <a:r>
              <a:rPr lang="ja-JP" altLang="en-US" sz="934" dirty="0">
                <a:solidFill>
                  <a:prstClr val="black"/>
                </a:solidFill>
                <a:latin typeface="メイリオ" panose="020B0604030504040204" pitchFamily="50" charset="-128"/>
                <a:ea typeface="メイリオ" panose="020B0604030504040204" pitchFamily="50" charset="-128"/>
              </a:rPr>
              <a:t>　途切れる可能性がありますことを、予めご了承ください。</a:t>
            </a:r>
            <a:endParaRPr lang="en-US" altLang="ja-JP" sz="934" dirty="0">
              <a:solidFill>
                <a:prstClr val="black"/>
              </a:solidFill>
              <a:latin typeface="メイリオ" panose="020B0604030504040204" pitchFamily="50" charset="-128"/>
              <a:ea typeface="メイリオ" panose="020B0604030504040204" pitchFamily="50" charset="-128"/>
            </a:endParaRPr>
          </a:p>
          <a:p>
            <a:pPr defTabSz="237419"/>
            <a:r>
              <a:rPr lang="ja-JP" altLang="en-US" sz="934" dirty="0">
                <a:solidFill>
                  <a:srgbClr val="FF6A13"/>
                </a:solidFill>
                <a:latin typeface="メイリオ" panose="020B0604030504040204" pitchFamily="50" charset="-128"/>
                <a:ea typeface="メイリオ" panose="020B0604030504040204" pitchFamily="50" charset="-128"/>
              </a:rPr>
              <a:t>●</a:t>
            </a:r>
            <a:r>
              <a:rPr lang="en-US" altLang="ja-JP" sz="934" dirty="0">
                <a:solidFill>
                  <a:srgbClr val="FF0000"/>
                </a:solidFill>
                <a:latin typeface="メイリオ" panose="020B0604030504040204" pitchFamily="50" charset="-128"/>
                <a:ea typeface="メイリオ" panose="020B0604030504040204" pitchFamily="50" charset="-128"/>
              </a:rPr>
              <a:t>PC</a:t>
            </a:r>
            <a:r>
              <a:rPr lang="ja-JP" altLang="en-US" sz="934" dirty="0">
                <a:solidFill>
                  <a:srgbClr val="FF0000"/>
                </a:solidFill>
                <a:latin typeface="メイリオ" panose="020B0604030504040204" pitchFamily="50" charset="-128"/>
                <a:ea typeface="メイリオ" panose="020B0604030504040204" pitchFamily="50" charset="-128"/>
              </a:rPr>
              <a:t>環境により、機能が制限される可能性がある為、原則</a:t>
            </a:r>
            <a:r>
              <a:rPr lang="en-US" altLang="ja-JP" sz="934" dirty="0">
                <a:solidFill>
                  <a:srgbClr val="FF0000"/>
                </a:solidFill>
                <a:latin typeface="メイリオ" panose="020B0604030504040204" pitchFamily="50" charset="-128"/>
                <a:ea typeface="メイリオ" panose="020B0604030504040204" pitchFamily="50" charset="-128"/>
              </a:rPr>
              <a:t>Zoom</a:t>
            </a:r>
            <a:r>
              <a:rPr lang="ja-JP" altLang="en-US" sz="934" dirty="0">
                <a:solidFill>
                  <a:srgbClr val="FF0000"/>
                </a:solidFill>
                <a:latin typeface="メイリオ" panose="020B0604030504040204" pitchFamily="50" charset="-128"/>
                <a:ea typeface="メイリオ" panose="020B0604030504040204" pitchFamily="50" charset="-128"/>
              </a:rPr>
              <a:t>アプリでのご参加をお願い申し上げます。</a:t>
            </a:r>
          </a:p>
          <a:p>
            <a:pPr defTabSz="237419"/>
            <a:endParaRPr lang="en-US" altLang="ja-JP" sz="934" dirty="0">
              <a:solidFill>
                <a:prstClr val="black"/>
              </a:solidFill>
              <a:latin typeface="メイリオ" panose="020B0604030504040204" pitchFamily="50" charset="-128"/>
              <a:ea typeface="メイリオ" panose="020B0604030504040204" pitchFamily="50" charset="-128"/>
            </a:endParaRPr>
          </a:p>
        </p:txBody>
      </p:sp>
      <p:sp>
        <p:nvSpPr>
          <p:cNvPr id="30" name="正方形/長方形 29">
            <a:extLst>
              <a:ext uri="{FF2B5EF4-FFF2-40B4-BE49-F238E27FC236}">
                <a16:creationId xmlns:a16="http://schemas.microsoft.com/office/drawing/2014/main" id="{EA67384D-83F9-49F3-A514-8FC1CAE5293D}"/>
              </a:ext>
            </a:extLst>
          </p:cNvPr>
          <p:cNvSpPr/>
          <p:nvPr/>
        </p:nvSpPr>
        <p:spPr>
          <a:xfrm>
            <a:off x="668759" y="2054383"/>
            <a:ext cx="5474832" cy="3178277"/>
          </a:xfrm>
          <a:prstGeom prst="rect">
            <a:avLst/>
          </a:prstGeom>
          <a:solidFill>
            <a:schemeClr val="bg1"/>
          </a:solidFill>
          <a:ln w="38100">
            <a:solidFill>
              <a:srgbClr val="FF6A1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237419"/>
            <a:endParaRPr lang="en-US" altLang="ja-JP" sz="571" dirty="0">
              <a:solidFill>
                <a:prstClr val="black"/>
              </a:solidFill>
              <a:latin typeface="メイリオ" panose="020B0604030504040204" pitchFamily="50" charset="-128"/>
              <a:ea typeface="メイリオ" panose="020B0604030504040204" pitchFamily="50" charset="-128"/>
            </a:endParaRPr>
          </a:p>
          <a:p>
            <a:pPr defTabSz="237419"/>
            <a:endParaRPr lang="en-US" altLang="ja-JP" sz="571" dirty="0">
              <a:solidFill>
                <a:prstClr val="black"/>
              </a:solidFill>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15647BA4-961B-4DF0-978B-FEB22C7DD32F}"/>
              </a:ext>
            </a:extLst>
          </p:cNvPr>
          <p:cNvSpPr/>
          <p:nvPr/>
        </p:nvSpPr>
        <p:spPr>
          <a:xfrm>
            <a:off x="668760" y="2062360"/>
            <a:ext cx="2315977" cy="243000"/>
          </a:xfrm>
          <a:prstGeom prst="rect">
            <a:avLst/>
          </a:prstGeom>
          <a:solidFill>
            <a:srgbClr val="FF6A1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237419"/>
            <a:r>
              <a:rPr lang="en-US" altLang="ja-JP" sz="1038" b="1" dirty="0">
                <a:solidFill>
                  <a:prstClr val="white"/>
                </a:solidFill>
                <a:latin typeface="メイリオ" panose="020B0604030504040204" pitchFamily="50" charset="-128"/>
                <a:ea typeface="メイリオ" panose="020B0604030504040204" pitchFamily="50" charset="-128"/>
              </a:rPr>
              <a:t>ZOOM</a:t>
            </a:r>
            <a:r>
              <a:rPr lang="ja-JP" altLang="en-US" sz="1038" b="1" dirty="0">
                <a:solidFill>
                  <a:prstClr val="white"/>
                </a:solidFill>
                <a:latin typeface="メイリオ" panose="020B0604030504040204" pitchFamily="50" charset="-128"/>
                <a:ea typeface="メイリオ" panose="020B0604030504040204" pitchFamily="50" charset="-128"/>
              </a:rPr>
              <a:t>アプリからの参加方法</a:t>
            </a:r>
          </a:p>
        </p:txBody>
      </p:sp>
      <p:sp>
        <p:nvSpPr>
          <p:cNvPr id="32" name="テキスト ボックス 31">
            <a:extLst>
              <a:ext uri="{FF2B5EF4-FFF2-40B4-BE49-F238E27FC236}">
                <a16:creationId xmlns:a16="http://schemas.microsoft.com/office/drawing/2014/main" id="{3D7B2090-3F21-4B3F-A41F-D3CF6C3F0804}"/>
              </a:ext>
            </a:extLst>
          </p:cNvPr>
          <p:cNvSpPr txBox="1"/>
          <p:nvPr/>
        </p:nvSpPr>
        <p:spPr>
          <a:xfrm>
            <a:off x="784658" y="2305029"/>
            <a:ext cx="4807726" cy="1626599"/>
          </a:xfrm>
          <a:prstGeom prst="rect">
            <a:avLst/>
          </a:prstGeom>
          <a:noFill/>
        </p:spPr>
        <p:txBody>
          <a:bodyPr wrap="none" rtlCol="0">
            <a:spAutoFit/>
          </a:bodyPr>
          <a:lstStyle/>
          <a:p>
            <a:pPr marL="178065" indent="-178065" defTabSz="237419">
              <a:buFont typeface="+mj-ea"/>
              <a:buAutoNum type="circleNumDbPlain"/>
            </a:pPr>
            <a:r>
              <a:rPr lang="ja-JP" altLang="en-US" sz="831" dirty="0">
                <a:solidFill>
                  <a:prstClr val="black"/>
                </a:solidFill>
                <a:latin typeface="メイリオ" panose="020B0604030504040204" pitchFamily="50" charset="-128"/>
                <a:ea typeface="メイリオ" panose="020B0604030504040204" pitchFamily="50" charset="-128"/>
              </a:rPr>
              <a:t>以下のご案内をご参考いただき、</a:t>
            </a:r>
            <a:r>
              <a:rPr lang="en-US" altLang="ja-JP" sz="831" dirty="0">
                <a:solidFill>
                  <a:prstClr val="black"/>
                </a:solidFill>
                <a:latin typeface="メイリオ" panose="020B0604030504040204" pitchFamily="50" charset="-128"/>
                <a:ea typeface="メイリオ" panose="020B0604030504040204" pitchFamily="50" charset="-128"/>
              </a:rPr>
              <a:t>ZOOM</a:t>
            </a:r>
            <a:r>
              <a:rPr lang="ja-JP" altLang="en-US" sz="831" dirty="0">
                <a:solidFill>
                  <a:prstClr val="black"/>
                </a:solidFill>
                <a:latin typeface="メイリオ" panose="020B0604030504040204" pitchFamily="50" charset="-128"/>
                <a:ea typeface="メイリオ" panose="020B0604030504040204" pitchFamily="50" charset="-128"/>
              </a:rPr>
              <a:t>アプリをインストールしてください。</a:t>
            </a:r>
            <a:br>
              <a:rPr lang="en-US" altLang="ja-JP" sz="831" dirty="0">
                <a:solidFill>
                  <a:prstClr val="black"/>
                </a:solidFill>
                <a:latin typeface="メイリオ" panose="020B0604030504040204" pitchFamily="50" charset="-128"/>
                <a:ea typeface="メイリオ" panose="020B0604030504040204" pitchFamily="50" charset="-128"/>
              </a:rPr>
            </a:br>
            <a:r>
              <a:rPr kumimoji="0" lang="en-US" altLang="ja-JP" sz="831" dirty="0">
                <a:solidFill>
                  <a:prstClr val="black"/>
                </a:solidFill>
                <a:latin typeface="メイリオ" panose="020B0604030504040204" pitchFamily="50" charset="-128"/>
                <a:ea typeface="メイリオ" panose="020B0604030504040204" pitchFamily="50" charset="-128"/>
                <a:hlinkClick r:id="rId2"/>
              </a:rPr>
              <a:t>https://ds-medical.webcdn.stream.ne.jp/zoomhowto/howto.pdf</a:t>
            </a:r>
            <a:endParaRPr kumimoji="0" lang="en-US" altLang="ja-JP" sz="831" dirty="0">
              <a:solidFill>
                <a:prstClr val="black"/>
              </a:solidFill>
              <a:latin typeface="メイリオ" panose="020B0604030504040204" pitchFamily="50" charset="-128"/>
              <a:ea typeface="メイリオ" panose="020B0604030504040204" pitchFamily="50" charset="-128"/>
            </a:endParaRPr>
          </a:p>
          <a:p>
            <a:pPr marL="178065" indent="-178065" defTabSz="237419">
              <a:buFont typeface="+mj-ea"/>
              <a:buAutoNum type="circleNumDbPlain"/>
            </a:pPr>
            <a:endParaRPr kumimoji="0" lang="en-US" altLang="ja-JP" sz="831" dirty="0">
              <a:solidFill>
                <a:prstClr val="black"/>
              </a:solidFill>
              <a:latin typeface="メイリオ" panose="020B0604030504040204" pitchFamily="50" charset="-128"/>
              <a:ea typeface="メイリオ" panose="020B0604030504040204" pitchFamily="50" charset="-128"/>
            </a:endParaRPr>
          </a:p>
          <a:p>
            <a:pPr marL="178065" indent="-178065" defTabSz="237419">
              <a:buFont typeface="+mj-ea"/>
              <a:buAutoNum type="circleNumDbPlain"/>
            </a:pPr>
            <a:r>
              <a:rPr lang="ja-JP" altLang="en-US" sz="831" dirty="0">
                <a:solidFill>
                  <a:prstClr val="black"/>
                </a:solidFill>
                <a:latin typeface="メイリオ" panose="020B0604030504040204" pitchFamily="50" charset="-128"/>
                <a:ea typeface="メイリオ" panose="020B0604030504040204" pitchFamily="50" charset="-128"/>
              </a:rPr>
              <a:t>パソコンでのご利用の場合、ご案内メールに記載の</a:t>
            </a:r>
            <a:r>
              <a:rPr lang="en-US" altLang="ja-JP" sz="831" dirty="0">
                <a:solidFill>
                  <a:prstClr val="black"/>
                </a:solidFill>
                <a:latin typeface="メイリオ" panose="020B0604030504040204" pitchFamily="50" charset="-128"/>
                <a:ea typeface="メイリオ" panose="020B0604030504040204" pitchFamily="50" charset="-128"/>
              </a:rPr>
              <a:t>URL</a:t>
            </a:r>
            <a:r>
              <a:rPr lang="ja-JP" altLang="en-US" sz="831" dirty="0">
                <a:solidFill>
                  <a:prstClr val="black"/>
                </a:solidFill>
                <a:latin typeface="メイリオ" panose="020B0604030504040204" pitchFamily="50" charset="-128"/>
                <a:ea typeface="メイリオ" panose="020B0604030504040204" pitchFamily="50" charset="-128"/>
              </a:rPr>
              <a:t>をクリックいただくとブラウザが</a:t>
            </a:r>
            <a:br>
              <a:rPr lang="en-US" altLang="ja-JP" sz="831" dirty="0">
                <a:solidFill>
                  <a:prstClr val="black"/>
                </a:solidFill>
                <a:latin typeface="メイリオ" panose="020B0604030504040204" pitchFamily="50" charset="-128"/>
                <a:ea typeface="メイリオ" panose="020B0604030504040204" pitchFamily="50" charset="-128"/>
              </a:rPr>
            </a:br>
            <a:r>
              <a:rPr lang="ja-JP" altLang="en-US" sz="831" dirty="0">
                <a:solidFill>
                  <a:prstClr val="black"/>
                </a:solidFill>
                <a:latin typeface="メイリオ" panose="020B0604030504040204" pitchFamily="50" charset="-128"/>
                <a:ea typeface="メイリオ" panose="020B0604030504040204" pitchFamily="50" charset="-128"/>
              </a:rPr>
              <a:t>立ち上がり、「</a:t>
            </a:r>
            <a:r>
              <a:rPr lang="en-US" altLang="ja-JP" sz="831" b="1" dirty="0">
                <a:solidFill>
                  <a:prstClr val="black"/>
                </a:solidFill>
                <a:latin typeface="メイリオ" panose="020B0604030504040204" pitchFamily="50" charset="-128"/>
                <a:ea typeface="メイリオ" panose="020B0604030504040204" pitchFamily="50" charset="-128"/>
              </a:rPr>
              <a:t>Zoom Meeting</a:t>
            </a:r>
            <a:r>
              <a:rPr lang="ja-JP" altLang="en-US" sz="831" b="1" dirty="0">
                <a:solidFill>
                  <a:prstClr val="black"/>
                </a:solidFill>
                <a:latin typeface="メイリオ" panose="020B0604030504040204" pitchFamily="50" charset="-128"/>
                <a:ea typeface="メイリオ" panose="020B0604030504040204" pitchFamily="50" charset="-128"/>
              </a:rPr>
              <a:t>を開きますか？</a:t>
            </a:r>
            <a:r>
              <a:rPr lang="ja-JP" altLang="en-US" sz="831" dirty="0">
                <a:solidFill>
                  <a:prstClr val="black"/>
                </a:solidFill>
                <a:latin typeface="メイリオ" panose="020B0604030504040204" pitchFamily="50" charset="-128"/>
                <a:ea typeface="メイリオ" panose="020B0604030504040204" pitchFamily="50" charset="-128"/>
              </a:rPr>
              <a:t>」というメッセージが表示されますので、</a:t>
            </a:r>
            <a:br>
              <a:rPr lang="en-US" altLang="ja-JP" sz="831" dirty="0">
                <a:solidFill>
                  <a:prstClr val="black"/>
                </a:solidFill>
                <a:latin typeface="メイリオ" panose="020B0604030504040204" pitchFamily="50" charset="-128"/>
                <a:ea typeface="メイリオ" panose="020B0604030504040204" pitchFamily="50" charset="-128"/>
              </a:rPr>
            </a:br>
            <a:r>
              <a:rPr lang="ja-JP" altLang="en-US" sz="831" dirty="0">
                <a:solidFill>
                  <a:prstClr val="black"/>
                </a:solidFill>
                <a:latin typeface="メイリオ" panose="020B0604030504040204" pitchFamily="50" charset="-128"/>
                <a:ea typeface="メイリオ" panose="020B0604030504040204" pitchFamily="50" charset="-128"/>
              </a:rPr>
              <a:t>「</a:t>
            </a:r>
            <a:r>
              <a:rPr lang="en-US" altLang="ja-JP" sz="831" b="1" dirty="0">
                <a:solidFill>
                  <a:prstClr val="black"/>
                </a:solidFill>
                <a:latin typeface="メイリオ" panose="020B0604030504040204" pitchFamily="50" charset="-128"/>
                <a:ea typeface="メイリオ" panose="020B0604030504040204" pitchFamily="50" charset="-128"/>
              </a:rPr>
              <a:t>Zoom</a:t>
            </a:r>
            <a:r>
              <a:rPr lang="ja-JP" altLang="en-US" sz="831" b="1" dirty="0">
                <a:solidFill>
                  <a:prstClr val="black"/>
                </a:solidFill>
                <a:latin typeface="メイリオ" panose="020B0604030504040204" pitchFamily="50" charset="-128"/>
                <a:ea typeface="メイリオ" panose="020B0604030504040204" pitchFamily="50" charset="-128"/>
              </a:rPr>
              <a:t> </a:t>
            </a:r>
            <a:r>
              <a:rPr lang="en-US" altLang="ja-JP" sz="831" b="1" dirty="0">
                <a:solidFill>
                  <a:prstClr val="black"/>
                </a:solidFill>
                <a:latin typeface="メイリオ" panose="020B0604030504040204" pitchFamily="50" charset="-128"/>
                <a:ea typeface="メイリオ" panose="020B0604030504040204" pitchFamily="50" charset="-128"/>
              </a:rPr>
              <a:t>Meeting</a:t>
            </a:r>
            <a:r>
              <a:rPr lang="ja-JP" altLang="en-US" sz="831" b="1" dirty="0">
                <a:solidFill>
                  <a:prstClr val="black"/>
                </a:solidFill>
                <a:latin typeface="メイリオ" panose="020B0604030504040204" pitchFamily="50" charset="-128"/>
                <a:ea typeface="メイリオ" panose="020B0604030504040204" pitchFamily="50" charset="-128"/>
              </a:rPr>
              <a:t>を開く</a:t>
            </a:r>
            <a:r>
              <a:rPr lang="ja-JP" altLang="en-US" sz="831" dirty="0">
                <a:solidFill>
                  <a:prstClr val="black"/>
                </a:solidFill>
                <a:latin typeface="メイリオ" panose="020B0604030504040204" pitchFamily="50" charset="-128"/>
                <a:ea typeface="メイリオ" panose="020B0604030504040204" pitchFamily="50" charset="-128"/>
              </a:rPr>
              <a:t>」をクリックします。</a:t>
            </a:r>
            <a:br>
              <a:rPr lang="en-US" altLang="ja-JP" sz="831" dirty="0">
                <a:solidFill>
                  <a:prstClr val="black"/>
                </a:solidFill>
                <a:latin typeface="メイリオ" panose="020B0604030504040204" pitchFamily="50" charset="-128"/>
                <a:ea typeface="メイリオ" panose="020B0604030504040204" pitchFamily="50" charset="-128"/>
              </a:rPr>
            </a:br>
            <a:r>
              <a:rPr lang="en-US" altLang="ja-JP" sz="831" dirty="0">
                <a:solidFill>
                  <a:prstClr val="black"/>
                </a:solidFill>
                <a:latin typeface="メイリオ" panose="020B0604030504040204" pitchFamily="50" charset="-128"/>
                <a:ea typeface="メイリオ" panose="020B0604030504040204" pitchFamily="50" charset="-128"/>
              </a:rPr>
              <a:t>※</a:t>
            </a:r>
            <a:r>
              <a:rPr lang="ja-JP" altLang="en-US" sz="831" dirty="0">
                <a:solidFill>
                  <a:prstClr val="black"/>
                </a:solidFill>
                <a:latin typeface="メイリオ" panose="020B0604030504040204" pitchFamily="50" charset="-128"/>
                <a:ea typeface="メイリオ" panose="020B0604030504040204" pitchFamily="50" charset="-128"/>
              </a:rPr>
              <a:t>スマートフォンの場合は、アプリ選択を促すメッセージが表示されますので</a:t>
            </a:r>
            <a:r>
              <a:rPr lang="en-US" altLang="ja-JP" sz="831" dirty="0">
                <a:solidFill>
                  <a:prstClr val="black"/>
                </a:solidFill>
                <a:latin typeface="メイリオ" panose="020B0604030504040204" pitchFamily="50" charset="-128"/>
                <a:ea typeface="メイリオ" panose="020B0604030504040204" pitchFamily="50" charset="-128"/>
              </a:rPr>
              <a:t>ZOOM</a:t>
            </a:r>
            <a:r>
              <a:rPr lang="ja-JP" altLang="en-US" sz="831" dirty="0">
                <a:solidFill>
                  <a:prstClr val="black"/>
                </a:solidFill>
                <a:latin typeface="メイリオ" panose="020B0604030504040204" pitchFamily="50" charset="-128"/>
                <a:ea typeface="メイリオ" panose="020B0604030504040204" pitchFamily="50" charset="-128"/>
              </a:rPr>
              <a:t>を</a:t>
            </a:r>
            <a:br>
              <a:rPr lang="en-US" altLang="ja-JP" sz="831" dirty="0">
                <a:solidFill>
                  <a:prstClr val="black"/>
                </a:solidFill>
                <a:latin typeface="メイリオ" panose="020B0604030504040204" pitchFamily="50" charset="-128"/>
                <a:ea typeface="メイリオ" panose="020B0604030504040204" pitchFamily="50" charset="-128"/>
              </a:rPr>
            </a:br>
            <a:r>
              <a:rPr lang="ja-JP" altLang="en-US" sz="831" dirty="0">
                <a:solidFill>
                  <a:prstClr val="black"/>
                </a:solidFill>
                <a:latin typeface="メイリオ" panose="020B0604030504040204" pitchFamily="50" charset="-128"/>
                <a:ea typeface="メイリオ" panose="020B0604030504040204" pitchFamily="50" charset="-128"/>
              </a:rPr>
              <a:t>　お選びください。</a:t>
            </a:r>
            <a:endParaRPr lang="en-US" altLang="ja-JP" sz="831" dirty="0">
              <a:solidFill>
                <a:prstClr val="black"/>
              </a:solidFill>
              <a:latin typeface="メイリオ" panose="020B0604030504040204" pitchFamily="50" charset="-128"/>
              <a:ea typeface="メイリオ" panose="020B0604030504040204" pitchFamily="50" charset="-128"/>
            </a:endParaRPr>
          </a:p>
          <a:p>
            <a:pPr marL="178065" indent="-178065" defTabSz="237419">
              <a:buFont typeface="+mj-ea"/>
              <a:buAutoNum type="circleNumDbPlain"/>
            </a:pPr>
            <a:endParaRPr lang="en-US" altLang="ja-JP" sz="831" dirty="0">
              <a:solidFill>
                <a:prstClr val="black"/>
              </a:solidFill>
              <a:latin typeface="メイリオ" panose="020B0604030504040204" pitchFamily="50" charset="-128"/>
              <a:ea typeface="メイリオ" panose="020B0604030504040204" pitchFamily="50" charset="-128"/>
            </a:endParaRPr>
          </a:p>
          <a:p>
            <a:pPr marL="178065" indent="-178065" defTabSz="237419">
              <a:buFont typeface="+mj-ea"/>
              <a:buAutoNum type="circleNumDbPlain"/>
            </a:pPr>
            <a:r>
              <a:rPr lang="ja-JP" altLang="en-US" sz="831" dirty="0">
                <a:solidFill>
                  <a:prstClr val="black"/>
                </a:solidFill>
                <a:latin typeface="メイリオ" panose="020B0604030504040204" pitchFamily="50" charset="-128"/>
                <a:ea typeface="メイリオ" panose="020B0604030504040204" pitchFamily="50" charset="-128"/>
              </a:rPr>
              <a:t>続けてアプリが立ち上がり、右下図のような入力画面が開きますのでご自身のメールアドレス</a:t>
            </a:r>
            <a:br>
              <a:rPr lang="en-US" altLang="ja-JP" sz="831" dirty="0">
                <a:solidFill>
                  <a:prstClr val="black"/>
                </a:solidFill>
                <a:latin typeface="メイリオ" panose="020B0604030504040204" pitchFamily="50" charset="-128"/>
                <a:ea typeface="メイリオ" panose="020B0604030504040204" pitchFamily="50" charset="-128"/>
              </a:rPr>
            </a:br>
            <a:r>
              <a:rPr lang="ja-JP" altLang="en-US" sz="831" dirty="0">
                <a:solidFill>
                  <a:prstClr val="black"/>
                </a:solidFill>
                <a:latin typeface="メイリオ" panose="020B0604030504040204" pitchFamily="50" charset="-128"/>
                <a:ea typeface="メイリオ" panose="020B0604030504040204" pitchFamily="50" charset="-128"/>
              </a:rPr>
              <a:t>とご施設名、ご氏名（</a:t>
            </a:r>
            <a:r>
              <a:rPr lang="en-US" altLang="ja-JP" sz="831" dirty="0">
                <a:solidFill>
                  <a:srgbClr val="FF0000"/>
                </a:solidFill>
                <a:latin typeface="メイリオ" panose="020B0604030504040204" pitchFamily="50" charset="-128"/>
                <a:ea typeface="メイリオ" panose="020B0604030504040204" pitchFamily="50" charset="-128"/>
              </a:rPr>
              <a:t>※</a:t>
            </a:r>
            <a:r>
              <a:rPr lang="ja-JP" altLang="en-US" sz="831" dirty="0">
                <a:solidFill>
                  <a:srgbClr val="FF0000"/>
                </a:solidFill>
                <a:latin typeface="メイリオ" panose="020B0604030504040204" pitchFamily="50" charset="-128"/>
                <a:ea typeface="メイリオ" panose="020B0604030504040204" pitchFamily="50" charset="-128"/>
              </a:rPr>
              <a:t>フルネームの記載をお願い致します</a:t>
            </a:r>
            <a:r>
              <a:rPr lang="ja-JP" altLang="en-US" sz="831" dirty="0">
                <a:solidFill>
                  <a:prstClr val="black"/>
                </a:solidFill>
                <a:latin typeface="メイリオ" panose="020B0604030504040204" pitchFamily="50" charset="-128"/>
                <a:ea typeface="メイリオ" panose="020B0604030504040204" pitchFamily="50" charset="-128"/>
              </a:rPr>
              <a:t>）をご入力ください。</a:t>
            </a:r>
            <a:endParaRPr lang="en-US" altLang="ja-JP" sz="831" dirty="0">
              <a:solidFill>
                <a:prstClr val="black"/>
              </a:solidFill>
              <a:latin typeface="メイリオ" panose="020B0604030504040204" pitchFamily="50" charset="-128"/>
              <a:ea typeface="メイリオ" panose="020B0604030504040204" pitchFamily="50" charset="-128"/>
            </a:endParaRPr>
          </a:p>
          <a:p>
            <a:pPr defTabSz="237419"/>
            <a:r>
              <a:rPr lang="ja-JP" altLang="en-US" sz="831" dirty="0">
                <a:solidFill>
                  <a:prstClr val="black"/>
                </a:solidFill>
                <a:latin typeface="メイリオ" panose="020B0604030504040204" pitchFamily="50" charset="-128"/>
                <a:ea typeface="メイリオ" panose="020B0604030504040204" pitchFamily="50" charset="-128"/>
              </a:rPr>
              <a:t>　  「</a:t>
            </a:r>
            <a:r>
              <a:rPr lang="en-US" altLang="ja-JP" sz="831" b="1" dirty="0">
                <a:solidFill>
                  <a:prstClr val="black"/>
                </a:solidFill>
                <a:latin typeface="メイリオ" panose="020B0604030504040204" pitchFamily="50" charset="-128"/>
                <a:ea typeface="メイリオ" panose="020B0604030504040204" pitchFamily="50" charset="-128"/>
              </a:rPr>
              <a:t>Web</a:t>
            </a:r>
            <a:r>
              <a:rPr lang="ja-JP" altLang="en-US" sz="831" b="1" dirty="0">
                <a:solidFill>
                  <a:prstClr val="black"/>
                </a:solidFill>
                <a:latin typeface="メイリオ" panose="020B0604030504040204" pitchFamily="50" charset="-128"/>
                <a:ea typeface="メイリオ" panose="020B0604030504040204" pitchFamily="50" charset="-128"/>
              </a:rPr>
              <a:t> セミナーに参加</a:t>
            </a:r>
            <a:r>
              <a:rPr lang="ja-JP" altLang="en-US" sz="831" dirty="0">
                <a:solidFill>
                  <a:prstClr val="black"/>
                </a:solidFill>
                <a:latin typeface="メイリオ" panose="020B0604030504040204" pitchFamily="50" charset="-128"/>
                <a:ea typeface="メイリオ" panose="020B0604030504040204" pitchFamily="50" charset="-128"/>
              </a:rPr>
              <a:t>」をクリックいただくとセミナーに参加いただけます。</a:t>
            </a:r>
          </a:p>
        </p:txBody>
      </p:sp>
      <p:grpSp>
        <p:nvGrpSpPr>
          <p:cNvPr id="29" name="グループ化 28">
            <a:extLst>
              <a:ext uri="{FF2B5EF4-FFF2-40B4-BE49-F238E27FC236}">
                <a16:creationId xmlns:a16="http://schemas.microsoft.com/office/drawing/2014/main" id="{185C2E78-0D68-40F2-A203-151E860E97C9}"/>
              </a:ext>
            </a:extLst>
          </p:cNvPr>
          <p:cNvGrpSpPr/>
          <p:nvPr/>
        </p:nvGrpSpPr>
        <p:grpSpPr>
          <a:xfrm>
            <a:off x="1452172" y="3974630"/>
            <a:ext cx="1976828" cy="868266"/>
            <a:chOff x="1190172" y="6739210"/>
            <a:chExt cx="4844208" cy="2127683"/>
          </a:xfrm>
        </p:grpSpPr>
        <p:pic>
          <p:nvPicPr>
            <p:cNvPr id="58" name="図 57">
              <a:extLst>
                <a:ext uri="{FF2B5EF4-FFF2-40B4-BE49-F238E27FC236}">
                  <a16:creationId xmlns:a16="http://schemas.microsoft.com/office/drawing/2014/main" id="{FA3205BC-4F9D-4690-A576-9DC6AAA221EF}"/>
                </a:ext>
              </a:extLst>
            </p:cNvPr>
            <p:cNvPicPr>
              <a:picLocks noChangeAspect="1"/>
            </p:cNvPicPr>
            <p:nvPr/>
          </p:nvPicPr>
          <p:blipFill rotWithShape="1">
            <a:blip r:embed="rId3"/>
            <a:srcRect l="37141" t="7849" r="20657" b="66525"/>
            <a:stretch/>
          </p:blipFill>
          <p:spPr>
            <a:xfrm>
              <a:off x="1190172" y="6739210"/>
              <a:ext cx="4844208" cy="2127683"/>
            </a:xfrm>
            <a:prstGeom prst="rect">
              <a:avLst/>
            </a:prstGeom>
            <a:ln w="3175">
              <a:solidFill>
                <a:schemeClr val="tx1"/>
              </a:solidFill>
            </a:ln>
          </p:spPr>
        </p:pic>
        <p:sp>
          <p:nvSpPr>
            <p:cNvPr id="12" name="四角形: 角を丸くする 11">
              <a:extLst>
                <a:ext uri="{FF2B5EF4-FFF2-40B4-BE49-F238E27FC236}">
                  <a16:creationId xmlns:a16="http://schemas.microsoft.com/office/drawing/2014/main" id="{110B1330-E4DA-4823-8EA1-F63CF47EC295}"/>
                </a:ext>
              </a:extLst>
            </p:cNvPr>
            <p:cNvSpPr/>
            <p:nvPr/>
          </p:nvSpPr>
          <p:spPr>
            <a:xfrm>
              <a:off x="3249156" y="8128000"/>
              <a:ext cx="1758274" cy="555378"/>
            </a:xfrm>
            <a:prstGeom prst="roundRect">
              <a:avLst>
                <a:gd name="adj" fmla="val 9874"/>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37419"/>
              <a:endParaRPr lang="ja-JP" altLang="en-US" sz="934">
                <a:solidFill>
                  <a:prstClr val="white"/>
                </a:solidFill>
                <a:latin typeface="Calibri" panose="020F0502020204030204"/>
                <a:ea typeface="游ゴシック" panose="020B0400000000000000" pitchFamily="50" charset="-128"/>
              </a:endParaRPr>
            </a:p>
          </p:txBody>
        </p:sp>
      </p:grpSp>
      <p:grpSp>
        <p:nvGrpSpPr>
          <p:cNvPr id="37" name="グループ化 36">
            <a:extLst>
              <a:ext uri="{FF2B5EF4-FFF2-40B4-BE49-F238E27FC236}">
                <a16:creationId xmlns:a16="http://schemas.microsoft.com/office/drawing/2014/main" id="{230C5956-AAC0-4DE3-B344-D6E0240A57C1}"/>
              </a:ext>
            </a:extLst>
          </p:cNvPr>
          <p:cNvGrpSpPr/>
          <p:nvPr/>
        </p:nvGrpSpPr>
        <p:grpSpPr>
          <a:xfrm>
            <a:off x="3772335" y="3981872"/>
            <a:ext cx="1189765" cy="1093923"/>
            <a:chOff x="6344600" y="6326917"/>
            <a:chExt cx="4669277" cy="4293139"/>
          </a:xfrm>
        </p:grpSpPr>
        <p:pic>
          <p:nvPicPr>
            <p:cNvPr id="60" name="図 59">
              <a:extLst>
                <a:ext uri="{FF2B5EF4-FFF2-40B4-BE49-F238E27FC236}">
                  <a16:creationId xmlns:a16="http://schemas.microsoft.com/office/drawing/2014/main" id="{58FD6025-B6B7-4550-A011-86D7C83A3B03}"/>
                </a:ext>
              </a:extLst>
            </p:cNvPr>
            <p:cNvPicPr>
              <a:picLocks noChangeAspect="1"/>
            </p:cNvPicPr>
            <p:nvPr/>
          </p:nvPicPr>
          <p:blipFill rotWithShape="1">
            <a:blip r:embed="rId4"/>
            <a:srcRect l="2343" t="2530" r="3925" b="4152"/>
            <a:stretch/>
          </p:blipFill>
          <p:spPr>
            <a:xfrm>
              <a:off x="6344600" y="6326917"/>
              <a:ext cx="4669277" cy="4293139"/>
            </a:xfrm>
            <a:prstGeom prst="rect">
              <a:avLst/>
            </a:prstGeom>
            <a:ln w="3175">
              <a:solidFill>
                <a:schemeClr val="tx1"/>
              </a:solidFill>
            </a:ln>
          </p:spPr>
        </p:pic>
        <p:sp>
          <p:nvSpPr>
            <p:cNvPr id="61" name="四角形: 角を丸くする 60">
              <a:extLst>
                <a:ext uri="{FF2B5EF4-FFF2-40B4-BE49-F238E27FC236}">
                  <a16:creationId xmlns:a16="http://schemas.microsoft.com/office/drawing/2014/main" id="{907CA402-2BC2-4180-B8D6-932232FF1D18}"/>
                </a:ext>
              </a:extLst>
            </p:cNvPr>
            <p:cNvSpPr/>
            <p:nvPr/>
          </p:nvSpPr>
          <p:spPr>
            <a:xfrm>
              <a:off x="6618514" y="7572621"/>
              <a:ext cx="4194628" cy="1513321"/>
            </a:xfrm>
            <a:prstGeom prst="roundRect">
              <a:avLst>
                <a:gd name="adj" fmla="val 9874"/>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37419"/>
              <a:endParaRPr lang="ja-JP" altLang="en-US" sz="934">
                <a:solidFill>
                  <a:prstClr val="white"/>
                </a:solidFill>
                <a:latin typeface="Calibri" panose="020F0502020204030204"/>
                <a:ea typeface="游ゴシック" panose="020B0400000000000000" pitchFamily="50" charset="-128"/>
              </a:endParaRPr>
            </a:p>
          </p:txBody>
        </p:sp>
      </p:grpSp>
      <p:cxnSp>
        <p:nvCxnSpPr>
          <p:cNvPr id="48" name="直線矢印コネクタ 47">
            <a:extLst>
              <a:ext uri="{FF2B5EF4-FFF2-40B4-BE49-F238E27FC236}">
                <a16:creationId xmlns:a16="http://schemas.microsoft.com/office/drawing/2014/main" id="{9C5175BF-A239-43EA-BB91-4A04C3FD52D3}"/>
              </a:ext>
            </a:extLst>
          </p:cNvPr>
          <p:cNvCxnSpPr>
            <a:cxnSpLocks/>
            <a:stCxn id="12" idx="3"/>
          </p:cNvCxnSpPr>
          <p:nvPr/>
        </p:nvCxnSpPr>
        <p:spPr>
          <a:xfrm>
            <a:off x="3009921" y="4654687"/>
            <a:ext cx="736687"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0" name="正方形/長方形 79">
            <a:extLst>
              <a:ext uri="{FF2B5EF4-FFF2-40B4-BE49-F238E27FC236}">
                <a16:creationId xmlns:a16="http://schemas.microsoft.com/office/drawing/2014/main" id="{2C600954-1E1D-43DE-9EEA-F1182CF814B6}"/>
              </a:ext>
            </a:extLst>
          </p:cNvPr>
          <p:cNvSpPr/>
          <p:nvPr/>
        </p:nvSpPr>
        <p:spPr>
          <a:xfrm>
            <a:off x="668759" y="5286419"/>
            <a:ext cx="5474832" cy="3648957"/>
          </a:xfrm>
          <a:prstGeom prst="rect">
            <a:avLst/>
          </a:prstGeom>
          <a:solidFill>
            <a:schemeClr val="bg1"/>
          </a:solidFill>
          <a:ln w="38100">
            <a:solidFill>
              <a:srgbClr val="FF6A1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237419"/>
            <a:endParaRPr lang="en-US" altLang="ja-JP" sz="571" dirty="0">
              <a:solidFill>
                <a:prstClr val="black"/>
              </a:solidFill>
              <a:latin typeface="メイリオ" panose="020B0604030504040204" pitchFamily="50" charset="-128"/>
              <a:ea typeface="メイリオ" panose="020B0604030504040204" pitchFamily="50" charset="-128"/>
            </a:endParaRPr>
          </a:p>
          <a:p>
            <a:pPr defTabSz="237419"/>
            <a:endParaRPr lang="en-US" altLang="ja-JP" sz="571" dirty="0">
              <a:solidFill>
                <a:prstClr val="black"/>
              </a:solidFill>
              <a:latin typeface="メイリオ" panose="020B0604030504040204" pitchFamily="50" charset="-128"/>
              <a:ea typeface="メイリオ" panose="020B0604030504040204" pitchFamily="50" charset="-128"/>
            </a:endParaRPr>
          </a:p>
        </p:txBody>
      </p:sp>
      <p:sp>
        <p:nvSpPr>
          <p:cNvPr id="81" name="正方形/長方形 80">
            <a:extLst>
              <a:ext uri="{FF2B5EF4-FFF2-40B4-BE49-F238E27FC236}">
                <a16:creationId xmlns:a16="http://schemas.microsoft.com/office/drawing/2014/main" id="{1DDF72E6-9493-4D44-A80C-C5C43BAC79FB}"/>
              </a:ext>
            </a:extLst>
          </p:cNvPr>
          <p:cNvSpPr/>
          <p:nvPr/>
        </p:nvSpPr>
        <p:spPr>
          <a:xfrm>
            <a:off x="668760" y="5294395"/>
            <a:ext cx="2363912" cy="208237"/>
          </a:xfrm>
          <a:prstGeom prst="rect">
            <a:avLst/>
          </a:prstGeom>
          <a:solidFill>
            <a:srgbClr val="FF6A1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237419"/>
            <a:r>
              <a:rPr lang="ja-JP" altLang="en-US" sz="1038" b="1" dirty="0">
                <a:solidFill>
                  <a:prstClr val="white"/>
                </a:solidFill>
                <a:latin typeface="メイリオ" panose="020B0604030504040204" pitchFamily="50" charset="-128"/>
                <a:ea typeface="メイリオ" panose="020B0604030504040204" pitchFamily="50" charset="-128"/>
              </a:rPr>
              <a:t>ブラウザからの参加方法　</a:t>
            </a:r>
            <a:r>
              <a:rPr lang="en-US" altLang="ja-JP" sz="1038" b="1" dirty="0">
                <a:solidFill>
                  <a:prstClr val="white"/>
                </a:solidFill>
                <a:latin typeface="メイリオ" panose="020B0604030504040204" pitchFamily="50" charset="-128"/>
                <a:ea typeface="メイリオ" panose="020B0604030504040204" pitchFamily="50" charset="-128"/>
              </a:rPr>
              <a:t>※PC</a:t>
            </a:r>
            <a:r>
              <a:rPr lang="ja-JP" altLang="en-US" sz="1038" b="1" dirty="0">
                <a:solidFill>
                  <a:prstClr val="white"/>
                </a:solidFill>
                <a:latin typeface="メイリオ" panose="020B0604030504040204" pitchFamily="50" charset="-128"/>
                <a:ea typeface="メイリオ" panose="020B0604030504040204" pitchFamily="50" charset="-128"/>
              </a:rPr>
              <a:t>のみ</a:t>
            </a:r>
          </a:p>
        </p:txBody>
      </p:sp>
      <p:sp>
        <p:nvSpPr>
          <p:cNvPr id="82" name="テキスト ボックス 81">
            <a:extLst>
              <a:ext uri="{FF2B5EF4-FFF2-40B4-BE49-F238E27FC236}">
                <a16:creationId xmlns:a16="http://schemas.microsoft.com/office/drawing/2014/main" id="{D7613157-A3B7-4F1E-99E2-444177EB71BF}"/>
              </a:ext>
            </a:extLst>
          </p:cNvPr>
          <p:cNvSpPr txBox="1"/>
          <p:nvPr/>
        </p:nvSpPr>
        <p:spPr>
          <a:xfrm>
            <a:off x="784659" y="5559325"/>
            <a:ext cx="5230919" cy="1243033"/>
          </a:xfrm>
          <a:prstGeom prst="rect">
            <a:avLst/>
          </a:prstGeom>
          <a:noFill/>
        </p:spPr>
        <p:txBody>
          <a:bodyPr wrap="none" rtlCol="0">
            <a:spAutoFit/>
          </a:bodyPr>
          <a:lstStyle/>
          <a:p>
            <a:pPr marL="178065" indent="-178065" defTabSz="237419">
              <a:buFont typeface="+mj-ea"/>
              <a:buAutoNum type="circleNumDbPlain"/>
            </a:pPr>
            <a:r>
              <a:rPr lang="ja-JP" altLang="en-US" sz="831" dirty="0">
                <a:solidFill>
                  <a:prstClr val="black"/>
                </a:solidFill>
                <a:latin typeface="メイリオ" panose="020B0604030504040204" pitchFamily="50" charset="-128"/>
                <a:ea typeface="メイリオ" panose="020B0604030504040204" pitchFamily="50" charset="-128"/>
              </a:rPr>
              <a:t>ご案内メールに記載の</a:t>
            </a:r>
            <a:r>
              <a:rPr lang="en-US" altLang="ja-JP" sz="831" dirty="0">
                <a:solidFill>
                  <a:prstClr val="black"/>
                </a:solidFill>
                <a:latin typeface="メイリオ" panose="020B0604030504040204" pitchFamily="50" charset="-128"/>
                <a:ea typeface="メイリオ" panose="020B0604030504040204" pitchFamily="50" charset="-128"/>
              </a:rPr>
              <a:t>URL</a:t>
            </a:r>
            <a:r>
              <a:rPr lang="ja-JP" altLang="en-US" sz="831" dirty="0">
                <a:solidFill>
                  <a:prstClr val="black"/>
                </a:solidFill>
                <a:latin typeface="メイリオ" panose="020B0604030504040204" pitchFamily="50" charset="-128"/>
                <a:ea typeface="メイリオ" panose="020B0604030504040204" pitchFamily="50" charset="-128"/>
              </a:rPr>
              <a:t>をクリックいただくとブラウザが立ち上がり、</a:t>
            </a:r>
            <a:br>
              <a:rPr lang="en-US" altLang="ja-JP" sz="831" dirty="0">
                <a:solidFill>
                  <a:prstClr val="black"/>
                </a:solidFill>
                <a:latin typeface="メイリオ" panose="020B0604030504040204" pitchFamily="50" charset="-128"/>
                <a:ea typeface="メイリオ" panose="020B0604030504040204" pitchFamily="50" charset="-128"/>
              </a:rPr>
            </a:br>
            <a:r>
              <a:rPr lang="ja-JP" altLang="en-US" sz="831" dirty="0">
                <a:solidFill>
                  <a:prstClr val="black"/>
                </a:solidFill>
                <a:latin typeface="メイリオ" panose="020B0604030504040204" pitchFamily="50" charset="-128"/>
                <a:ea typeface="メイリオ" panose="020B0604030504040204" pitchFamily="50" charset="-128"/>
              </a:rPr>
              <a:t>「</a:t>
            </a:r>
            <a:r>
              <a:rPr lang="en-US" altLang="ja-JP" sz="831" b="1" dirty="0">
                <a:solidFill>
                  <a:prstClr val="black"/>
                </a:solidFill>
                <a:latin typeface="メイリオ" panose="020B0604030504040204" pitchFamily="50" charset="-128"/>
                <a:ea typeface="メイリオ" panose="020B0604030504040204" pitchFamily="50" charset="-128"/>
              </a:rPr>
              <a:t>Zoom Meeting</a:t>
            </a:r>
            <a:r>
              <a:rPr lang="ja-JP" altLang="en-US" sz="831" b="1" dirty="0">
                <a:solidFill>
                  <a:prstClr val="black"/>
                </a:solidFill>
                <a:latin typeface="メイリオ" panose="020B0604030504040204" pitchFamily="50" charset="-128"/>
                <a:ea typeface="メイリオ" panose="020B0604030504040204" pitchFamily="50" charset="-128"/>
              </a:rPr>
              <a:t>を開きますか？</a:t>
            </a:r>
            <a:r>
              <a:rPr lang="ja-JP" altLang="en-US" sz="831" dirty="0">
                <a:solidFill>
                  <a:prstClr val="black"/>
                </a:solidFill>
                <a:latin typeface="メイリオ" panose="020B0604030504040204" pitchFamily="50" charset="-128"/>
                <a:ea typeface="メイリオ" panose="020B0604030504040204" pitchFamily="50" charset="-128"/>
              </a:rPr>
              <a:t>」というメッセージが表示されますので、「</a:t>
            </a:r>
            <a:r>
              <a:rPr lang="ja-JP" altLang="en-US" sz="831" b="1" dirty="0">
                <a:solidFill>
                  <a:prstClr val="black"/>
                </a:solidFill>
                <a:latin typeface="メイリオ" panose="020B0604030504040204" pitchFamily="50" charset="-128"/>
                <a:ea typeface="メイリオ" panose="020B0604030504040204" pitchFamily="50" charset="-128"/>
              </a:rPr>
              <a:t>キャンセル</a:t>
            </a:r>
            <a:r>
              <a:rPr lang="ja-JP" altLang="en-US" sz="831" dirty="0">
                <a:solidFill>
                  <a:prstClr val="black"/>
                </a:solidFill>
                <a:latin typeface="メイリオ" panose="020B0604030504040204" pitchFamily="50" charset="-128"/>
                <a:ea typeface="メイリオ" panose="020B0604030504040204" pitchFamily="50" charset="-128"/>
              </a:rPr>
              <a:t>」</a:t>
            </a:r>
            <a:br>
              <a:rPr lang="en-US" altLang="ja-JP" sz="831" dirty="0">
                <a:solidFill>
                  <a:prstClr val="black"/>
                </a:solidFill>
                <a:latin typeface="メイリオ" panose="020B0604030504040204" pitchFamily="50" charset="-128"/>
                <a:ea typeface="メイリオ" panose="020B0604030504040204" pitchFamily="50" charset="-128"/>
              </a:rPr>
            </a:br>
            <a:r>
              <a:rPr lang="ja-JP" altLang="en-US" sz="831" dirty="0">
                <a:solidFill>
                  <a:prstClr val="black"/>
                </a:solidFill>
                <a:latin typeface="メイリオ" panose="020B0604030504040204" pitchFamily="50" charset="-128"/>
                <a:ea typeface="メイリオ" panose="020B0604030504040204" pitchFamily="50" charset="-128"/>
              </a:rPr>
              <a:t>をクリックします。</a:t>
            </a:r>
            <a:br>
              <a:rPr lang="en-US" altLang="ja-JP" sz="831" dirty="0">
                <a:solidFill>
                  <a:prstClr val="black"/>
                </a:solidFill>
                <a:latin typeface="メイリオ" panose="020B0604030504040204" pitchFamily="50" charset="-128"/>
                <a:ea typeface="メイリオ" panose="020B0604030504040204" pitchFamily="50" charset="-128"/>
              </a:rPr>
            </a:br>
            <a:endParaRPr lang="en-US" altLang="ja-JP" sz="831" dirty="0">
              <a:solidFill>
                <a:prstClr val="black"/>
              </a:solidFill>
              <a:latin typeface="メイリオ" panose="020B0604030504040204" pitchFamily="50" charset="-128"/>
              <a:ea typeface="メイリオ" panose="020B0604030504040204" pitchFamily="50" charset="-128"/>
            </a:endParaRPr>
          </a:p>
          <a:p>
            <a:pPr marL="178065" indent="-178065" defTabSz="237419">
              <a:buFont typeface="+mj-ea"/>
              <a:buAutoNum type="circleNumDbPlain"/>
            </a:pPr>
            <a:r>
              <a:rPr lang="ja-JP" altLang="en-US" sz="831" dirty="0">
                <a:solidFill>
                  <a:prstClr val="black"/>
                </a:solidFill>
                <a:latin typeface="メイリオ" panose="020B0604030504040204" pitchFamily="50" charset="-128"/>
                <a:ea typeface="メイリオ" panose="020B0604030504040204" pitchFamily="50" charset="-128"/>
              </a:rPr>
              <a:t>ページ右下の「ブラウザから起動してください」をクリックします。</a:t>
            </a:r>
            <a:br>
              <a:rPr lang="en-US" altLang="ja-JP" sz="831" dirty="0">
                <a:solidFill>
                  <a:prstClr val="black"/>
                </a:solidFill>
                <a:latin typeface="メイリオ" panose="020B0604030504040204" pitchFamily="50" charset="-128"/>
                <a:ea typeface="メイリオ" panose="020B0604030504040204" pitchFamily="50" charset="-128"/>
              </a:rPr>
            </a:br>
            <a:endParaRPr lang="en-US" altLang="ja-JP" sz="831" dirty="0">
              <a:solidFill>
                <a:prstClr val="black"/>
              </a:solidFill>
              <a:latin typeface="メイリオ" panose="020B0604030504040204" pitchFamily="50" charset="-128"/>
              <a:ea typeface="メイリオ" panose="020B0604030504040204" pitchFamily="50" charset="-128"/>
            </a:endParaRPr>
          </a:p>
          <a:p>
            <a:pPr marL="178065" indent="-178065" defTabSz="237419">
              <a:buFont typeface="+mj-ea"/>
              <a:buAutoNum type="circleNumDbPlain"/>
            </a:pPr>
            <a:r>
              <a:rPr lang="ja-JP" altLang="en-US" sz="831" dirty="0">
                <a:solidFill>
                  <a:prstClr val="black"/>
                </a:solidFill>
                <a:latin typeface="メイリオ" panose="020B0604030504040204" pitchFamily="50" charset="-128"/>
                <a:ea typeface="メイリオ" panose="020B0604030504040204" pitchFamily="50" charset="-128"/>
              </a:rPr>
              <a:t>参加情報の入力画面が開きますので、ご施設名、ご氏名（</a:t>
            </a:r>
            <a:r>
              <a:rPr lang="en-US" altLang="ja-JP" sz="831" dirty="0">
                <a:solidFill>
                  <a:srgbClr val="FF0000"/>
                </a:solidFill>
                <a:latin typeface="メイリオ" panose="020B0604030504040204" pitchFamily="50" charset="-128"/>
                <a:ea typeface="メイリオ" panose="020B0604030504040204" pitchFamily="50" charset="-128"/>
              </a:rPr>
              <a:t>※</a:t>
            </a:r>
            <a:r>
              <a:rPr lang="ja-JP" altLang="en-US" sz="831" dirty="0">
                <a:solidFill>
                  <a:srgbClr val="FF0000"/>
                </a:solidFill>
                <a:latin typeface="メイリオ" panose="020B0604030504040204" pitchFamily="50" charset="-128"/>
                <a:ea typeface="メイリオ" panose="020B0604030504040204" pitchFamily="50" charset="-128"/>
              </a:rPr>
              <a:t>フルネームの記載をお願い致します</a:t>
            </a:r>
            <a:r>
              <a:rPr lang="ja-JP" altLang="en-US" sz="831" dirty="0">
                <a:solidFill>
                  <a:prstClr val="black"/>
                </a:solidFill>
                <a:latin typeface="メイリオ" panose="020B0604030504040204" pitchFamily="50" charset="-128"/>
                <a:ea typeface="メイリオ" panose="020B0604030504040204" pitchFamily="50" charset="-128"/>
              </a:rPr>
              <a:t>）を</a:t>
            </a:r>
            <a:endParaRPr lang="en-US" altLang="ja-JP" sz="831" dirty="0">
              <a:solidFill>
                <a:prstClr val="black"/>
              </a:solidFill>
              <a:latin typeface="メイリオ" panose="020B0604030504040204" pitchFamily="50" charset="-128"/>
              <a:ea typeface="メイリオ" panose="020B0604030504040204" pitchFamily="50" charset="-128"/>
            </a:endParaRPr>
          </a:p>
          <a:p>
            <a:pPr defTabSz="237419"/>
            <a:r>
              <a:rPr lang="ja-JP" altLang="en-US" sz="831" dirty="0">
                <a:solidFill>
                  <a:prstClr val="black"/>
                </a:solidFill>
                <a:latin typeface="メイリオ" panose="020B0604030504040204" pitchFamily="50" charset="-128"/>
                <a:ea typeface="メイリオ" panose="020B0604030504040204" pitchFamily="50" charset="-128"/>
              </a:rPr>
              <a:t>　  ご入力いただき「私はロボットでは～」にチェックを入れ、「参加」をクリックいただくとセミナーに</a:t>
            </a:r>
            <a:br>
              <a:rPr lang="en-US" altLang="ja-JP" sz="831" dirty="0">
                <a:solidFill>
                  <a:prstClr val="black"/>
                </a:solidFill>
                <a:latin typeface="メイリオ" panose="020B0604030504040204" pitchFamily="50" charset="-128"/>
                <a:ea typeface="メイリオ" panose="020B0604030504040204" pitchFamily="50" charset="-128"/>
              </a:rPr>
            </a:br>
            <a:r>
              <a:rPr lang="ja-JP" altLang="en-US" sz="831" dirty="0">
                <a:solidFill>
                  <a:prstClr val="black"/>
                </a:solidFill>
                <a:latin typeface="メイリオ" panose="020B0604030504040204" pitchFamily="50" charset="-128"/>
                <a:ea typeface="メイリオ" panose="020B0604030504040204" pitchFamily="50" charset="-128"/>
              </a:rPr>
              <a:t>　  参加いただけます。</a:t>
            </a:r>
          </a:p>
        </p:txBody>
      </p:sp>
      <p:grpSp>
        <p:nvGrpSpPr>
          <p:cNvPr id="14" name="グループ化 13">
            <a:extLst>
              <a:ext uri="{FF2B5EF4-FFF2-40B4-BE49-F238E27FC236}">
                <a16:creationId xmlns:a16="http://schemas.microsoft.com/office/drawing/2014/main" id="{C4616BC3-C78B-495C-9C04-FF373D585E9C}"/>
              </a:ext>
            </a:extLst>
          </p:cNvPr>
          <p:cNvGrpSpPr/>
          <p:nvPr/>
        </p:nvGrpSpPr>
        <p:grpSpPr>
          <a:xfrm>
            <a:off x="1237144" y="6812050"/>
            <a:ext cx="4246441" cy="1980417"/>
            <a:chOff x="1139888" y="12168560"/>
            <a:chExt cx="8178331" cy="3814138"/>
          </a:xfrm>
        </p:grpSpPr>
        <p:pic>
          <p:nvPicPr>
            <p:cNvPr id="89" name="図 88">
              <a:extLst>
                <a:ext uri="{FF2B5EF4-FFF2-40B4-BE49-F238E27FC236}">
                  <a16:creationId xmlns:a16="http://schemas.microsoft.com/office/drawing/2014/main" id="{CDD2C6ED-BC2E-4E5E-B4F8-FCF26FAE800E}"/>
                </a:ext>
              </a:extLst>
            </p:cNvPr>
            <p:cNvPicPr>
              <a:picLocks noChangeAspect="1"/>
            </p:cNvPicPr>
            <p:nvPr/>
          </p:nvPicPr>
          <p:blipFill rotWithShape="1">
            <a:blip r:embed="rId3"/>
            <a:srcRect l="37141" t="7849" r="20657" b="66525"/>
            <a:stretch/>
          </p:blipFill>
          <p:spPr>
            <a:xfrm>
              <a:off x="1139888" y="12202052"/>
              <a:ext cx="3506112" cy="1539962"/>
            </a:xfrm>
            <a:prstGeom prst="rect">
              <a:avLst/>
            </a:prstGeom>
            <a:ln w="3175">
              <a:solidFill>
                <a:schemeClr val="tx1"/>
              </a:solidFill>
            </a:ln>
          </p:spPr>
        </p:pic>
        <p:sp>
          <p:nvSpPr>
            <p:cNvPr id="90" name="四角形: 角を丸くする 89">
              <a:extLst>
                <a:ext uri="{FF2B5EF4-FFF2-40B4-BE49-F238E27FC236}">
                  <a16:creationId xmlns:a16="http://schemas.microsoft.com/office/drawing/2014/main" id="{634C11DE-21C8-45FE-8F19-833FE7822F8F}"/>
                </a:ext>
              </a:extLst>
            </p:cNvPr>
            <p:cNvSpPr/>
            <p:nvPr/>
          </p:nvSpPr>
          <p:spPr>
            <a:xfrm>
              <a:off x="3773932" y="13198029"/>
              <a:ext cx="804900" cy="401968"/>
            </a:xfrm>
            <a:prstGeom prst="roundRect">
              <a:avLst>
                <a:gd name="adj" fmla="val 9874"/>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37419"/>
              <a:endParaRPr lang="ja-JP" altLang="en-US" sz="934">
                <a:solidFill>
                  <a:prstClr val="white"/>
                </a:solidFill>
                <a:latin typeface="Calibri" panose="020F0502020204030204"/>
                <a:ea typeface="游ゴシック" panose="020B0400000000000000" pitchFamily="50" charset="-128"/>
              </a:endParaRPr>
            </a:p>
          </p:txBody>
        </p:sp>
        <p:pic>
          <p:nvPicPr>
            <p:cNvPr id="91" name="図 90">
              <a:extLst>
                <a:ext uri="{FF2B5EF4-FFF2-40B4-BE49-F238E27FC236}">
                  <a16:creationId xmlns:a16="http://schemas.microsoft.com/office/drawing/2014/main" id="{EE8DF7C7-FE7A-4C2A-B681-7DC2CE685EF1}"/>
                </a:ext>
              </a:extLst>
            </p:cNvPr>
            <p:cNvPicPr>
              <a:picLocks noChangeAspect="1"/>
            </p:cNvPicPr>
            <p:nvPr/>
          </p:nvPicPr>
          <p:blipFill rotWithShape="1">
            <a:blip r:embed="rId5"/>
            <a:srcRect l="6808" t="45888" r="3707" b="-5777"/>
            <a:stretch/>
          </p:blipFill>
          <p:spPr>
            <a:xfrm>
              <a:off x="5239288" y="12168560"/>
              <a:ext cx="4078931" cy="1567214"/>
            </a:xfrm>
            <a:prstGeom prst="rect">
              <a:avLst/>
            </a:prstGeom>
            <a:ln w="3175">
              <a:solidFill>
                <a:schemeClr val="tx1"/>
              </a:solidFill>
            </a:ln>
          </p:spPr>
        </p:pic>
        <p:sp>
          <p:nvSpPr>
            <p:cNvPr id="96" name="四角形: 角を丸くする 95">
              <a:extLst>
                <a:ext uri="{FF2B5EF4-FFF2-40B4-BE49-F238E27FC236}">
                  <a16:creationId xmlns:a16="http://schemas.microsoft.com/office/drawing/2014/main" id="{84B919DA-4BC4-4EB1-9B71-2CED4DFDE1AB}"/>
                </a:ext>
              </a:extLst>
            </p:cNvPr>
            <p:cNvSpPr/>
            <p:nvPr/>
          </p:nvSpPr>
          <p:spPr>
            <a:xfrm>
              <a:off x="7605460" y="12573113"/>
              <a:ext cx="1441198" cy="401968"/>
            </a:xfrm>
            <a:prstGeom prst="roundRect">
              <a:avLst>
                <a:gd name="adj" fmla="val 9874"/>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37419"/>
              <a:endParaRPr lang="ja-JP" altLang="en-US" sz="934">
                <a:solidFill>
                  <a:prstClr val="white"/>
                </a:solidFill>
                <a:latin typeface="Calibri" panose="020F0502020204030204"/>
                <a:ea typeface="游ゴシック" panose="020B0400000000000000" pitchFamily="50" charset="-128"/>
              </a:endParaRPr>
            </a:p>
          </p:txBody>
        </p:sp>
        <p:cxnSp>
          <p:nvCxnSpPr>
            <p:cNvPr id="97" name="直線矢印コネクタ 96">
              <a:extLst>
                <a:ext uri="{FF2B5EF4-FFF2-40B4-BE49-F238E27FC236}">
                  <a16:creationId xmlns:a16="http://schemas.microsoft.com/office/drawing/2014/main" id="{031AE5BC-C5EE-4254-AC72-10CB29A0E886}"/>
                </a:ext>
              </a:extLst>
            </p:cNvPr>
            <p:cNvCxnSpPr>
              <a:cxnSpLocks/>
            </p:cNvCxnSpPr>
            <p:nvPr/>
          </p:nvCxnSpPr>
          <p:spPr>
            <a:xfrm>
              <a:off x="4597942" y="13399013"/>
              <a:ext cx="620075" cy="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99" name="図 98">
              <a:extLst>
                <a:ext uri="{FF2B5EF4-FFF2-40B4-BE49-F238E27FC236}">
                  <a16:creationId xmlns:a16="http://schemas.microsoft.com/office/drawing/2014/main" id="{56E44E94-B326-414F-B7B4-9FD05EE8B535}"/>
                </a:ext>
              </a:extLst>
            </p:cNvPr>
            <p:cNvPicPr>
              <a:picLocks noChangeAspect="1"/>
            </p:cNvPicPr>
            <p:nvPr/>
          </p:nvPicPr>
          <p:blipFill rotWithShape="1">
            <a:blip r:embed="rId6"/>
            <a:srcRect l="11110" t="8581" r="12442" b="11866"/>
            <a:stretch/>
          </p:blipFill>
          <p:spPr>
            <a:xfrm>
              <a:off x="6257427" y="13887354"/>
              <a:ext cx="3060792" cy="2095344"/>
            </a:xfrm>
            <a:prstGeom prst="rect">
              <a:avLst/>
            </a:prstGeom>
            <a:ln w="3175">
              <a:solidFill>
                <a:schemeClr val="tx1"/>
              </a:solidFill>
            </a:ln>
          </p:spPr>
        </p:pic>
        <p:cxnSp>
          <p:nvCxnSpPr>
            <p:cNvPr id="24" name="直線矢印コネクタ 23">
              <a:extLst>
                <a:ext uri="{FF2B5EF4-FFF2-40B4-BE49-F238E27FC236}">
                  <a16:creationId xmlns:a16="http://schemas.microsoft.com/office/drawing/2014/main" id="{6DC84DCA-4B79-40DB-8611-81359F8D79DB}"/>
                </a:ext>
              </a:extLst>
            </p:cNvPr>
            <p:cNvCxnSpPr>
              <a:cxnSpLocks/>
            </p:cNvCxnSpPr>
            <p:nvPr/>
          </p:nvCxnSpPr>
          <p:spPr>
            <a:xfrm>
              <a:off x="8324198" y="12999703"/>
              <a:ext cx="1861" cy="921369"/>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8" name="四角形: 角を丸くする 27">
              <a:extLst>
                <a:ext uri="{FF2B5EF4-FFF2-40B4-BE49-F238E27FC236}">
                  <a16:creationId xmlns:a16="http://schemas.microsoft.com/office/drawing/2014/main" id="{0798023E-208A-448F-9FD3-8CF764DA291F}"/>
                </a:ext>
              </a:extLst>
            </p:cNvPr>
            <p:cNvSpPr/>
            <p:nvPr/>
          </p:nvSpPr>
          <p:spPr>
            <a:xfrm>
              <a:off x="6726405" y="14266621"/>
              <a:ext cx="2191264" cy="1644848"/>
            </a:xfrm>
            <a:prstGeom prst="roundRect">
              <a:avLst>
                <a:gd name="adj" fmla="val 9874"/>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37419"/>
              <a:endParaRPr lang="ja-JP" altLang="en-US" sz="934">
                <a:solidFill>
                  <a:prstClr val="white"/>
                </a:solidFill>
                <a:latin typeface="Calibri" panose="020F0502020204030204"/>
                <a:ea typeface="游ゴシック" panose="020B0400000000000000" pitchFamily="50" charset="-128"/>
              </a:endParaRPr>
            </a:p>
          </p:txBody>
        </p:sp>
      </p:grpSp>
      <p:sp>
        <p:nvSpPr>
          <p:cNvPr id="2" name="テキスト ボックス 1">
            <a:extLst>
              <a:ext uri="{FF2B5EF4-FFF2-40B4-BE49-F238E27FC236}">
                <a16:creationId xmlns:a16="http://schemas.microsoft.com/office/drawing/2014/main" id="{AD12A25B-799A-4F59-95F0-4B02328BDB3F}"/>
              </a:ext>
            </a:extLst>
          </p:cNvPr>
          <p:cNvSpPr txBox="1"/>
          <p:nvPr/>
        </p:nvSpPr>
        <p:spPr>
          <a:xfrm>
            <a:off x="714410" y="4920882"/>
            <a:ext cx="3159839" cy="316112"/>
          </a:xfrm>
          <a:prstGeom prst="rect">
            <a:avLst/>
          </a:prstGeom>
          <a:noFill/>
        </p:spPr>
        <p:txBody>
          <a:bodyPr wrap="none" rtlCol="0">
            <a:spAutoFit/>
          </a:bodyPr>
          <a:lstStyle/>
          <a:p>
            <a:pPr defTabSz="237419"/>
            <a:r>
              <a:rPr kumimoji="0" lang="en-US" altLang="ja-JP" sz="727" dirty="0">
                <a:solidFill>
                  <a:srgbClr val="FF0000"/>
                </a:solidFill>
                <a:latin typeface="メイリオ" panose="020B0604030504040204" pitchFamily="50" charset="-128"/>
                <a:ea typeface="メイリオ" panose="020B0604030504040204" pitchFamily="50" charset="-128"/>
              </a:rPr>
              <a:t>※</a:t>
            </a:r>
            <a:r>
              <a:rPr kumimoji="0" lang="ja-JP" altLang="ja-JP" sz="727" dirty="0">
                <a:solidFill>
                  <a:srgbClr val="FF0000"/>
                </a:solidFill>
                <a:latin typeface="メイリオ" panose="020B0604030504040204" pitchFamily="50" charset="-128"/>
                <a:ea typeface="メイリオ" panose="020B0604030504040204" pitchFamily="50" charset="-128"/>
              </a:rPr>
              <a:t>セミナー開始のお時間までは、待機画面が表示されます。</a:t>
            </a:r>
            <a:endParaRPr kumimoji="0" lang="en-US" altLang="ja-JP" sz="727" dirty="0">
              <a:solidFill>
                <a:srgbClr val="FF0000"/>
              </a:solidFill>
              <a:latin typeface="メイリオ" panose="020B0604030504040204" pitchFamily="50" charset="-128"/>
              <a:ea typeface="メイリオ" panose="020B0604030504040204" pitchFamily="50" charset="-128"/>
            </a:endParaRPr>
          </a:p>
          <a:p>
            <a:pPr defTabSz="237419"/>
            <a:r>
              <a:rPr kumimoji="0" lang="ja-JP" altLang="en-US" sz="727" dirty="0">
                <a:solidFill>
                  <a:srgbClr val="FF0000"/>
                </a:solidFill>
                <a:latin typeface="メイリオ" panose="020B0604030504040204" pitchFamily="50" charset="-128"/>
                <a:ea typeface="メイリオ" panose="020B0604030504040204" pitchFamily="50" charset="-128"/>
              </a:rPr>
              <a:t>　開始時間になりますと</a:t>
            </a:r>
            <a:r>
              <a:rPr kumimoji="0" lang="ja-JP" altLang="ja-JP" sz="727" dirty="0">
                <a:solidFill>
                  <a:srgbClr val="FF0000"/>
                </a:solidFill>
                <a:latin typeface="メイリオ" panose="020B0604030504040204" pitchFamily="50" charset="-128"/>
                <a:ea typeface="メイリオ" panose="020B0604030504040204" pitchFamily="50" charset="-128"/>
              </a:rPr>
              <a:t>、セミナー画面が表示され参加いただけます</a:t>
            </a:r>
            <a:r>
              <a:rPr kumimoji="0" lang="ja-JP" altLang="en-US" sz="727" dirty="0">
                <a:solidFill>
                  <a:srgbClr val="FF0000"/>
                </a:solidFill>
                <a:latin typeface="メイリオ" panose="020B0604030504040204" pitchFamily="50" charset="-128"/>
                <a:ea typeface="メイリオ" panose="020B0604030504040204" pitchFamily="50" charset="-128"/>
              </a:rPr>
              <a:t>。</a:t>
            </a:r>
            <a:endParaRPr lang="ja-JP" altLang="en-US" sz="727" dirty="0">
              <a:solidFill>
                <a:srgbClr val="FF0000"/>
              </a:solidFill>
              <a:latin typeface="メイリオ" panose="020B0604030504040204" pitchFamily="50" charset="-128"/>
              <a:ea typeface="メイリオ" panose="020B0604030504040204" pitchFamily="50" charset="-128"/>
            </a:endParaRPr>
          </a:p>
        </p:txBody>
      </p:sp>
      <p:sp>
        <p:nvSpPr>
          <p:cNvPr id="27" name="テキスト ボックス 26">
            <a:extLst>
              <a:ext uri="{FF2B5EF4-FFF2-40B4-BE49-F238E27FC236}">
                <a16:creationId xmlns:a16="http://schemas.microsoft.com/office/drawing/2014/main" id="{C8A9C522-5613-4112-AF15-B6FAF8CEFA0C}"/>
              </a:ext>
            </a:extLst>
          </p:cNvPr>
          <p:cNvSpPr txBox="1"/>
          <p:nvPr/>
        </p:nvSpPr>
        <p:spPr>
          <a:xfrm>
            <a:off x="705406" y="8626732"/>
            <a:ext cx="3159839" cy="316112"/>
          </a:xfrm>
          <a:prstGeom prst="rect">
            <a:avLst/>
          </a:prstGeom>
          <a:noFill/>
        </p:spPr>
        <p:txBody>
          <a:bodyPr wrap="none" rtlCol="0">
            <a:spAutoFit/>
          </a:bodyPr>
          <a:lstStyle/>
          <a:p>
            <a:pPr defTabSz="237419"/>
            <a:r>
              <a:rPr kumimoji="0" lang="en-US" altLang="ja-JP" sz="727" dirty="0">
                <a:solidFill>
                  <a:srgbClr val="FF0000"/>
                </a:solidFill>
                <a:latin typeface="メイリオ" panose="020B0604030504040204" pitchFamily="50" charset="-128"/>
                <a:ea typeface="メイリオ" panose="020B0604030504040204" pitchFamily="50" charset="-128"/>
              </a:rPr>
              <a:t>※</a:t>
            </a:r>
            <a:r>
              <a:rPr kumimoji="0" lang="ja-JP" altLang="ja-JP" sz="727" dirty="0">
                <a:solidFill>
                  <a:srgbClr val="FF0000"/>
                </a:solidFill>
                <a:latin typeface="メイリオ" panose="020B0604030504040204" pitchFamily="50" charset="-128"/>
                <a:ea typeface="メイリオ" panose="020B0604030504040204" pitchFamily="50" charset="-128"/>
              </a:rPr>
              <a:t>セミナー開始のお時間までは、待機画面が表示されます。</a:t>
            </a:r>
            <a:endParaRPr kumimoji="0" lang="en-US" altLang="ja-JP" sz="727" dirty="0">
              <a:solidFill>
                <a:srgbClr val="FF0000"/>
              </a:solidFill>
              <a:latin typeface="メイリオ" panose="020B0604030504040204" pitchFamily="50" charset="-128"/>
              <a:ea typeface="メイリオ" panose="020B0604030504040204" pitchFamily="50" charset="-128"/>
            </a:endParaRPr>
          </a:p>
          <a:p>
            <a:pPr defTabSz="237419"/>
            <a:r>
              <a:rPr kumimoji="0" lang="ja-JP" altLang="en-US" sz="727" dirty="0">
                <a:solidFill>
                  <a:srgbClr val="FF0000"/>
                </a:solidFill>
                <a:latin typeface="メイリオ" panose="020B0604030504040204" pitchFamily="50" charset="-128"/>
                <a:ea typeface="メイリオ" panose="020B0604030504040204" pitchFamily="50" charset="-128"/>
              </a:rPr>
              <a:t>　開始時間になりますと</a:t>
            </a:r>
            <a:r>
              <a:rPr kumimoji="0" lang="ja-JP" altLang="ja-JP" sz="727" dirty="0">
                <a:solidFill>
                  <a:srgbClr val="FF0000"/>
                </a:solidFill>
                <a:latin typeface="メイリオ" panose="020B0604030504040204" pitchFamily="50" charset="-128"/>
                <a:ea typeface="メイリオ" panose="020B0604030504040204" pitchFamily="50" charset="-128"/>
              </a:rPr>
              <a:t>、セミナー画面が表示され参加いただけます</a:t>
            </a:r>
            <a:r>
              <a:rPr kumimoji="0" lang="ja-JP" altLang="en-US" sz="727" dirty="0">
                <a:solidFill>
                  <a:srgbClr val="FF0000"/>
                </a:solidFill>
                <a:latin typeface="メイリオ" panose="020B0604030504040204" pitchFamily="50" charset="-128"/>
                <a:ea typeface="メイリオ" panose="020B0604030504040204" pitchFamily="50" charset="-128"/>
              </a:rPr>
              <a:t>。</a:t>
            </a:r>
            <a:endParaRPr lang="ja-JP" altLang="en-US" sz="727" dirty="0">
              <a:solidFill>
                <a:srgbClr val="FF0000"/>
              </a:solidFill>
              <a:latin typeface="メイリオ" panose="020B0604030504040204" pitchFamily="50" charset="-128"/>
              <a:ea typeface="メイリオ" panose="020B0604030504040204" pitchFamily="50" charset="-128"/>
            </a:endParaRPr>
          </a:p>
        </p:txBody>
      </p:sp>
      <p:sp>
        <p:nvSpPr>
          <p:cNvPr id="33" name="正方形/長方形 32">
            <a:extLst>
              <a:ext uri="{FF2B5EF4-FFF2-40B4-BE49-F238E27FC236}">
                <a16:creationId xmlns:a16="http://schemas.microsoft.com/office/drawing/2014/main" id="{EA67384D-83F9-49F3-A514-8FC1CAE5293D}"/>
              </a:ext>
            </a:extLst>
          </p:cNvPr>
          <p:cNvSpPr/>
          <p:nvPr/>
        </p:nvSpPr>
        <p:spPr>
          <a:xfrm>
            <a:off x="668672" y="1519629"/>
            <a:ext cx="5474832" cy="484954"/>
          </a:xfrm>
          <a:prstGeom prst="rect">
            <a:avLst/>
          </a:prstGeom>
          <a:solidFill>
            <a:schemeClr val="bg1"/>
          </a:solidFill>
          <a:ln w="38100">
            <a:solidFill>
              <a:srgbClr val="FF6A1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237419"/>
            <a:endParaRPr lang="en-US" altLang="ja-JP" sz="571" dirty="0">
              <a:solidFill>
                <a:prstClr val="black"/>
              </a:solidFill>
              <a:latin typeface="メイリオ" panose="020B0604030504040204" pitchFamily="50" charset="-128"/>
              <a:ea typeface="メイリオ" panose="020B0604030504040204" pitchFamily="50" charset="-128"/>
            </a:endParaRPr>
          </a:p>
          <a:p>
            <a:pPr defTabSz="237419"/>
            <a:endParaRPr lang="en-US" altLang="ja-JP" sz="571" dirty="0">
              <a:solidFill>
                <a:prstClr val="black"/>
              </a:solidFill>
              <a:latin typeface="メイリオ" panose="020B0604030504040204" pitchFamily="50" charset="-128"/>
              <a:ea typeface="メイリオ" panose="020B0604030504040204" pitchFamily="50" charset="-128"/>
            </a:endParaRPr>
          </a:p>
        </p:txBody>
      </p:sp>
      <p:sp>
        <p:nvSpPr>
          <p:cNvPr id="34" name="正方形/長方形 33">
            <a:extLst>
              <a:ext uri="{FF2B5EF4-FFF2-40B4-BE49-F238E27FC236}">
                <a16:creationId xmlns:a16="http://schemas.microsoft.com/office/drawing/2014/main" id="{15647BA4-961B-4DF0-978B-FEB22C7DD32F}"/>
              </a:ext>
            </a:extLst>
          </p:cNvPr>
          <p:cNvSpPr/>
          <p:nvPr/>
        </p:nvSpPr>
        <p:spPr>
          <a:xfrm>
            <a:off x="662378" y="1515431"/>
            <a:ext cx="724444" cy="243000"/>
          </a:xfrm>
          <a:prstGeom prst="rect">
            <a:avLst/>
          </a:prstGeom>
          <a:solidFill>
            <a:srgbClr val="FF6A1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237419"/>
            <a:r>
              <a:rPr lang="ja-JP" altLang="en-US" sz="1038" b="1" dirty="0">
                <a:solidFill>
                  <a:prstClr val="white"/>
                </a:solidFill>
                <a:latin typeface="メイリオ" panose="020B0604030504040204" pitchFamily="50" charset="-128"/>
                <a:ea typeface="メイリオ" panose="020B0604030504040204" pitchFamily="50" charset="-128"/>
              </a:rPr>
              <a:t>視聴登録</a:t>
            </a:r>
          </a:p>
        </p:txBody>
      </p:sp>
      <p:sp>
        <p:nvSpPr>
          <p:cNvPr id="35" name="テキスト ボックス 34">
            <a:extLst>
              <a:ext uri="{FF2B5EF4-FFF2-40B4-BE49-F238E27FC236}">
                <a16:creationId xmlns:a16="http://schemas.microsoft.com/office/drawing/2014/main" id="{3D7B2090-3F21-4B3F-A41F-D3CF6C3F0804}"/>
              </a:ext>
            </a:extLst>
          </p:cNvPr>
          <p:cNvSpPr txBox="1"/>
          <p:nvPr/>
        </p:nvSpPr>
        <p:spPr>
          <a:xfrm>
            <a:off x="1365327" y="1550762"/>
            <a:ext cx="4253087" cy="451149"/>
          </a:xfrm>
          <a:prstGeom prst="rect">
            <a:avLst/>
          </a:prstGeom>
          <a:noFill/>
        </p:spPr>
        <p:txBody>
          <a:bodyPr wrap="none" rtlCol="0">
            <a:spAutoFit/>
          </a:bodyPr>
          <a:lstStyle/>
          <a:p>
            <a:pPr defTabSz="237419"/>
            <a:r>
              <a:rPr kumimoji="0" lang="ja-JP" altLang="en-US" sz="831" dirty="0">
                <a:solidFill>
                  <a:prstClr val="black"/>
                </a:solidFill>
                <a:latin typeface="メイリオ" panose="020B0604030504040204" pitchFamily="50" charset="-128"/>
                <a:ea typeface="メイリオ" panose="020B0604030504040204" pitchFamily="50" charset="-128"/>
              </a:rPr>
              <a:t>担当</a:t>
            </a:r>
            <a:r>
              <a:rPr kumimoji="0" lang="en-US" altLang="ja-JP" sz="831" dirty="0">
                <a:solidFill>
                  <a:prstClr val="black"/>
                </a:solidFill>
                <a:latin typeface="メイリオ" panose="020B0604030504040204" pitchFamily="50" charset="-128"/>
                <a:ea typeface="メイリオ" panose="020B0604030504040204" pitchFamily="50" charset="-128"/>
              </a:rPr>
              <a:t>MR</a:t>
            </a:r>
            <a:r>
              <a:rPr kumimoji="0" lang="ja-JP" altLang="en-US" sz="831" dirty="0">
                <a:solidFill>
                  <a:prstClr val="black"/>
                </a:solidFill>
                <a:latin typeface="メイリオ" panose="020B0604030504040204" pitchFamily="50" charset="-128"/>
                <a:ea typeface="メイリオ" panose="020B0604030504040204" pitchFamily="50" charset="-128"/>
              </a:rPr>
              <a:t>にメールアドレスをお知らせください。担当</a:t>
            </a:r>
            <a:r>
              <a:rPr kumimoji="0" lang="en-US" altLang="ja-JP" sz="831" dirty="0">
                <a:solidFill>
                  <a:prstClr val="black"/>
                </a:solidFill>
                <a:latin typeface="メイリオ" panose="020B0604030504040204" pitchFamily="50" charset="-128"/>
                <a:ea typeface="メイリオ" panose="020B0604030504040204" pitchFamily="50" charset="-128"/>
              </a:rPr>
              <a:t>MR</a:t>
            </a:r>
            <a:r>
              <a:rPr kumimoji="0" lang="ja-JP" altLang="en-US" sz="831" dirty="0">
                <a:solidFill>
                  <a:prstClr val="black"/>
                </a:solidFill>
                <a:latin typeface="メイリオ" panose="020B0604030504040204" pitchFamily="50" charset="-128"/>
                <a:ea typeface="メイリオ" panose="020B0604030504040204" pitchFamily="50" charset="-128"/>
              </a:rPr>
              <a:t>が視聴登録を行います。</a:t>
            </a:r>
            <a:endParaRPr kumimoji="0" lang="en-US" altLang="ja-JP" sz="831" dirty="0">
              <a:solidFill>
                <a:prstClr val="black"/>
              </a:solidFill>
              <a:latin typeface="メイリオ" panose="020B0604030504040204" pitchFamily="50" charset="-128"/>
              <a:ea typeface="メイリオ" panose="020B0604030504040204" pitchFamily="50" charset="-128"/>
            </a:endParaRPr>
          </a:p>
          <a:p>
            <a:pPr defTabSz="237419"/>
            <a:r>
              <a:rPr kumimoji="0" lang="ja-JP" altLang="en-US" sz="831" dirty="0">
                <a:solidFill>
                  <a:prstClr val="black"/>
                </a:solidFill>
                <a:latin typeface="メイリオ" panose="020B0604030504040204" pitchFamily="50" charset="-128"/>
                <a:ea typeface="メイリオ" panose="020B0604030504040204" pitchFamily="50" charset="-128"/>
              </a:rPr>
              <a:t>登録完了後、視聴用</a:t>
            </a:r>
            <a:r>
              <a:rPr kumimoji="0" lang="en-US" altLang="ja-JP" sz="831" dirty="0">
                <a:solidFill>
                  <a:prstClr val="black"/>
                </a:solidFill>
                <a:latin typeface="メイリオ" panose="020B0604030504040204" pitchFamily="50" charset="-128"/>
                <a:ea typeface="メイリオ" panose="020B0604030504040204" pitchFamily="50" charset="-128"/>
              </a:rPr>
              <a:t>URL</a:t>
            </a:r>
            <a:r>
              <a:rPr kumimoji="0" lang="ja-JP" altLang="en-US" sz="831" dirty="0">
                <a:solidFill>
                  <a:prstClr val="black"/>
                </a:solidFill>
                <a:latin typeface="メイリオ" panose="020B0604030504040204" pitchFamily="50" charset="-128"/>
                <a:ea typeface="メイリオ" panose="020B0604030504040204" pitchFamily="50" charset="-128"/>
              </a:rPr>
              <a:t>をご指定のメールアドレスにお送りします。</a:t>
            </a:r>
            <a:endParaRPr kumimoji="0" lang="en-US" altLang="ja-JP" sz="831" dirty="0">
              <a:solidFill>
                <a:prstClr val="black"/>
              </a:solidFill>
              <a:latin typeface="メイリオ" panose="020B0604030504040204" pitchFamily="50" charset="-128"/>
              <a:ea typeface="メイリオ" panose="020B0604030504040204" pitchFamily="50" charset="-128"/>
            </a:endParaRPr>
          </a:p>
          <a:p>
            <a:pPr defTabSz="237419"/>
            <a:r>
              <a:rPr kumimoji="0" lang="en-US" altLang="ja-JP" sz="670" dirty="0">
                <a:solidFill>
                  <a:prstClr val="black"/>
                </a:solidFill>
                <a:latin typeface="メイリオ" panose="020B0604030504040204" pitchFamily="50" charset="-128"/>
                <a:ea typeface="メイリオ" panose="020B0604030504040204" pitchFamily="50" charset="-128"/>
              </a:rPr>
              <a:t>※</a:t>
            </a:r>
            <a:r>
              <a:rPr kumimoji="0" lang="ja-JP" altLang="en-US" sz="670" dirty="0">
                <a:solidFill>
                  <a:prstClr val="black"/>
                </a:solidFill>
                <a:latin typeface="メイリオ" panose="020B0604030504040204" pitchFamily="50" charset="-128"/>
                <a:ea typeface="メイリオ" panose="020B0604030504040204" pitchFamily="50" charset="-128"/>
              </a:rPr>
              <a:t>ご提供いただきました情報につきましては、弊社製品の情報提供活動以外の目的で使用いたしません。</a:t>
            </a:r>
            <a:endParaRPr kumimoji="0" lang="en-US" altLang="ja-JP" sz="670" dirty="0">
              <a:solidFill>
                <a:prstClr val="black"/>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887830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x4e26__x3073__x9806_ xmlns="604f3def-9706-4e0d-bd6a-1976fe0d2b8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B0FB9FB86FEE14F88167A3D697F7AF3" ma:contentTypeVersion="2" ma:contentTypeDescription="新しいドキュメントを作成します。" ma:contentTypeScope="" ma:versionID="797c43a4ba914f13fa95ac60805bec5b">
  <xsd:schema xmlns:xsd="http://www.w3.org/2001/XMLSchema" xmlns:xs="http://www.w3.org/2001/XMLSchema" xmlns:p="http://schemas.microsoft.com/office/2006/metadata/properties" xmlns:ns1="http://schemas.microsoft.com/sharepoint/v3" xmlns:ns2="604f3def-9706-4e0d-bd6a-1976fe0d2b8b" targetNamespace="http://schemas.microsoft.com/office/2006/metadata/properties" ma:root="true" ma:fieldsID="5fd5b5492777d20d5b9f4f588104cd97" ns1:_="" ns2:_="">
    <xsd:import namespace="http://schemas.microsoft.com/sharepoint/v3"/>
    <xsd:import namespace="604f3def-9706-4e0d-bd6a-1976fe0d2b8b"/>
    <xsd:element name="properties">
      <xsd:complexType>
        <xsd:sequence>
          <xsd:element name="documentManagement">
            <xsd:complexType>
              <xsd:all>
                <xsd:element ref="ns1:PublishingStartDate" minOccurs="0"/>
                <xsd:element ref="ns1:PublishingExpirationDate" minOccurs="0"/>
                <xsd:element ref="ns2:_x4e26__x3073__x9806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04f3def-9706-4e0d-bd6a-1976fe0d2b8b" elementFormDefault="qualified">
    <xsd:import namespace="http://schemas.microsoft.com/office/2006/documentManagement/types"/>
    <xsd:import namespace="http://schemas.microsoft.com/office/infopath/2007/PartnerControls"/>
    <xsd:element name="_x4e26__x3073__x9806_" ma:index="10" nillable="true" ma:displayName="並び順" ma:internalName="_x4e26__x3073__x9806_">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9B20489-9BE4-4A86-82D9-069E2910D9DE}">
  <ds:schemaRefs>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604f3def-9706-4e0d-bd6a-1976fe0d2b8b"/>
    <ds:schemaRef ds:uri="http://www.w3.org/XML/1998/namespace"/>
    <ds:schemaRef ds:uri="http://purl.org/dc/dcmitype/"/>
  </ds:schemaRefs>
</ds:datastoreItem>
</file>

<file path=customXml/itemProps2.xml><?xml version="1.0" encoding="utf-8"?>
<ds:datastoreItem xmlns:ds="http://schemas.openxmlformats.org/officeDocument/2006/customXml" ds:itemID="{74FB9730-8332-4938-9B2A-768F897D4B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04f3def-9706-4e0d-bd6a-1976fe0d2b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0615BDC-2513-4485-B038-17CFC4DC21A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776</TotalTime>
  <Words>875</Words>
  <Application>Microsoft Office PowerPoint</Application>
  <PresentationFormat>画面に合わせる (4:3)</PresentationFormat>
  <Paragraphs>62</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Meiryo UI</vt:lpstr>
      <vt:lpstr>メイリオ</vt:lpstr>
      <vt:lpstr>Arial</vt:lpstr>
      <vt:lpstr>Calibri</vt:lpstr>
      <vt:lpstr>Calibri Light</vt:lpstr>
      <vt:lpstr>Office ​​テーマ</vt:lpstr>
      <vt:lpstr>2_Office テーマ</vt:lpstr>
      <vt:lpstr>PowerPoint プレゼンテーション</vt:lpstr>
      <vt:lpstr>PowerPoint プレゼンテーション</vt:lpstr>
    </vt:vector>
  </TitlesOfParts>
  <Company>DAIICHI SANKYO CO.,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MATSUZAKI FUMIKO / 松崎 芙美子</dc:creator>
  <cp:lastModifiedBy>石井 岳夫</cp:lastModifiedBy>
  <cp:revision>110</cp:revision>
  <cp:lastPrinted>2021-05-25T02:19:42Z</cp:lastPrinted>
  <dcterms:created xsi:type="dcterms:W3CDTF">2017-05-18T07:42:24Z</dcterms:created>
  <dcterms:modified xsi:type="dcterms:W3CDTF">2021-07-06T04:13:45Z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0x010100DB0FB9FB86FEE14F88167A3D697F7AF3</vt:lpwstr>
  </property>
</Properties>
</file>